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55"/>
  </p:notesMasterIdLst>
  <p:handoutMasterIdLst>
    <p:handoutMasterId r:id="rId56"/>
  </p:handoutMasterIdLst>
  <p:sldIdLst>
    <p:sldId id="257" r:id="rId5"/>
    <p:sldId id="258" r:id="rId6"/>
    <p:sldId id="266" r:id="rId7"/>
    <p:sldId id="267" r:id="rId8"/>
    <p:sldId id="268" r:id="rId9"/>
    <p:sldId id="270" r:id="rId10"/>
    <p:sldId id="271" r:id="rId11"/>
    <p:sldId id="272" r:id="rId12"/>
    <p:sldId id="273" r:id="rId13"/>
    <p:sldId id="274" r:id="rId14"/>
    <p:sldId id="275" r:id="rId15"/>
    <p:sldId id="276" r:id="rId16"/>
    <p:sldId id="269" r:id="rId17"/>
    <p:sldId id="278" r:id="rId18"/>
    <p:sldId id="279" r:id="rId19"/>
    <p:sldId id="281" r:id="rId20"/>
    <p:sldId id="280" r:id="rId21"/>
    <p:sldId id="282" r:id="rId22"/>
    <p:sldId id="283" r:id="rId23"/>
    <p:sldId id="284" r:id="rId24"/>
    <p:sldId id="285" r:id="rId25"/>
    <p:sldId id="286" r:id="rId26"/>
    <p:sldId id="287" r:id="rId27"/>
    <p:sldId id="290" r:id="rId28"/>
    <p:sldId id="289" r:id="rId29"/>
    <p:sldId id="308" r:id="rId30"/>
    <p:sldId id="309" r:id="rId31"/>
    <p:sldId id="311" r:id="rId32"/>
    <p:sldId id="31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15" r:id="rId51"/>
    <p:sldId id="316" r:id="rId52"/>
    <p:sldId id="314" r:id="rId53"/>
    <p:sldId id="265" r:id="rId54"/>
  </p:sldIdLst>
  <p:sldSz cx="12192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69B1"/>
    <a:srgbClr val="F3A22F"/>
    <a:srgbClr val="FFD400"/>
    <a:srgbClr val="BCDD55"/>
    <a:srgbClr val="F46528"/>
    <a:srgbClr val="F46524"/>
    <a:srgbClr val="3FB3F8"/>
    <a:srgbClr val="CE3A41"/>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3079D5-E221-4A4E-B3C5-7CD49D6FDC94}" v="1" dt="2024-11-18T15:02:14.77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p:cViewPr varScale="1">
        <p:scale>
          <a:sx n="112" d="100"/>
          <a:sy n="112" d="100"/>
        </p:scale>
        <p:origin x="480" y="11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t Van Bever" userId="f6869c4f-2183-409f-a8da-8e040f8ca474" providerId="ADAL" clId="{1F3079D5-E221-4A4E-B3C5-7CD49D6FDC94}"/>
    <pc:docChg chg="undo redo custSel addSld delSld modSld modMainMaster">
      <pc:chgData name="Evert Van Bever" userId="f6869c4f-2183-409f-a8da-8e040f8ca474" providerId="ADAL" clId="{1F3079D5-E221-4A4E-B3C5-7CD49D6FDC94}" dt="2024-11-18T15:02:45.636" v="5143" actId="1076"/>
      <pc:docMkLst>
        <pc:docMk/>
      </pc:docMkLst>
      <pc:sldChg chg="addSp modSp mod delCm">
        <pc:chgData name="Evert Van Bever" userId="f6869c4f-2183-409f-a8da-8e040f8ca474" providerId="ADAL" clId="{1F3079D5-E221-4A4E-B3C5-7CD49D6FDC94}" dt="2024-10-15T12:01:50.987" v="3848" actId="1076"/>
        <pc:sldMkLst>
          <pc:docMk/>
          <pc:sldMk cId="1179258005" sldId="257"/>
        </pc:sldMkLst>
        <pc:spChg chg="mod">
          <ac:chgData name="Evert Van Bever" userId="f6869c4f-2183-409f-a8da-8e040f8ca474" providerId="ADAL" clId="{1F3079D5-E221-4A4E-B3C5-7CD49D6FDC94}" dt="2024-10-15T10:11:43.214" v="3840" actId="790"/>
          <ac:spMkLst>
            <pc:docMk/>
            <pc:sldMk cId="1179258005" sldId="257"/>
            <ac:spMk id="2" creationId="{48FEAEA4-8819-62FE-52D7-5292E12E04EF}"/>
          </ac:spMkLst>
        </pc:spChg>
        <pc:spChg chg="mod">
          <ac:chgData name="Evert Van Bever" userId="f6869c4f-2183-409f-a8da-8e040f8ca474" providerId="ADAL" clId="{1F3079D5-E221-4A4E-B3C5-7CD49D6FDC94}" dt="2024-10-14T09:29:53.836" v="32" actId="20577"/>
          <ac:spMkLst>
            <pc:docMk/>
            <pc:sldMk cId="1179258005" sldId="257"/>
            <ac:spMk id="3" creationId="{DCD7609C-B3D1-93CE-BFD9-948C107D0DFA}"/>
          </ac:spMkLst>
        </pc:spChg>
        <pc:spChg chg="mod">
          <ac:chgData name="Evert Van Bever" userId="f6869c4f-2183-409f-a8da-8e040f8ca474" providerId="ADAL" clId="{1F3079D5-E221-4A4E-B3C5-7CD49D6FDC94}" dt="2024-10-14T09:30:16.965" v="36" actId="20577"/>
          <ac:spMkLst>
            <pc:docMk/>
            <pc:sldMk cId="1179258005" sldId="257"/>
            <ac:spMk id="6" creationId="{F97A059D-7FCA-4813-253F-2182D60017B7}"/>
          </ac:spMkLst>
        </pc:spChg>
        <pc:spChg chg="mod">
          <ac:chgData name="Evert Van Bever" userId="f6869c4f-2183-409f-a8da-8e040f8ca474" providerId="ADAL" clId="{1F3079D5-E221-4A4E-B3C5-7CD49D6FDC94}" dt="2024-10-14T09:30:23.004" v="45" actId="20577"/>
          <ac:spMkLst>
            <pc:docMk/>
            <pc:sldMk cId="1179258005" sldId="257"/>
            <ac:spMk id="7" creationId="{936F5F40-3DF8-2784-8D4B-AA467879D53A}"/>
          </ac:spMkLst>
        </pc:spChg>
        <pc:picChg chg="add mod">
          <ac:chgData name="Evert Van Bever" userId="f6869c4f-2183-409f-a8da-8e040f8ca474" providerId="ADAL" clId="{1F3079D5-E221-4A4E-B3C5-7CD49D6FDC94}" dt="2024-10-15T12:01:50.987" v="3848" actId="1076"/>
          <ac:picMkLst>
            <pc:docMk/>
            <pc:sldMk cId="1179258005" sldId="257"/>
            <ac:picMk id="9" creationId="{B018ABCC-AC36-11FF-FE5A-B4B606563EA1}"/>
          </ac:picMkLst>
        </pc:picChg>
        <pc:extLst>
          <p:ext xmlns:p="http://schemas.openxmlformats.org/presentationml/2006/main" uri="{D6D511B9-2390-475A-947B-AFAB55BFBCF1}">
            <pc226:cmChg xmlns:pc226="http://schemas.microsoft.com/office/powerpoint/2022/06/main/command" chg="del">
              <pc226:chgData name="Evert Van Bever" userId="f6869c4f-2183-409f-a8da-8e040f8ca474" providerId="ADAL" clId="{1F3079D5-E221-4A4E-B3C5-7CD49D6FDC94}" dt="2024-10-15T10:11:33.359" v="3839"/>
              <pc2:cmMkLst xmlns:pc2="http://schemas.microsoft.com/office/powerpoint/2019/9/main/command">
                <pc:docMk/>
                <pc:sldMk cId="1179258005" sldId="257"/>
                <pc2:cmMk id="{6E3FFF7E-DEA7-4FEB-9076-0E95B0A00496}"/>
              </pc2:cmMkLst>
            </pc226:cmChg>
          </p:ext>
        </pc:extLst>
      </pc:sldChg>
      <pc:sldChg chg="delSp modSp mod">
        <pc:chgData name="Evert Van Bever" userId="f6869c4f-2183-409f-a8da-8e040f8ca474" providerId="ADAL" clId="{1F3079D5-E221-4A4E-B3C5-7CD49D6FDC94}" dt="2024-11-06T09:52:41.741" v="4634" actId="790"/>
        <pc:sldMkLst>
          <pc:docMk/>
          <pc:sldMk cId="3017072618" sldId="258"/>
        </pc:sldMkLst>
        <pc:spChg chg="mod">
          <ac:chgData name="Evert Van Bever" userId="f6869c4f-2183-409f-a8da-8e040f8ca474" providerId="ADAL" clId="{1F3079D5-E221-4A4E-B3C5-7CD49D6FDC94}" dt="2024-10-14T09:32:37.531" v="70" actId="790"/>
          <ac:spMkLst>
            <pc:docMk/>
            <pc:sldMk cId="3017072618" sldId="258"/>
            <ac:spMk id="8" creationId="{847774B0-3300-2D3F-F32C-9D556329DCAE}"/>
          </ac:spMkLst>
        </pc:spChg>
        <pc:spChg chg="mod">
          <ac:chgData name="Evert Van Bever" userId="f6869c4f-2183-409f-a8da-8e040f8ca474" providerId="ADAL" clId="{1F3079D5-E221-4A4E-B3C5-7CD49D6FDC94}" dt="2024-11-06T09:52:41.741" v="4634" actId="790"/>
          <ac:spMkLst>
            <pc:docMk/>
            <pc:sldMk cId="3017072618" sldId="258"/>
            <ac:spMk id="9" creationId="{3BC3D015-F497-E465-EC28-DFB2949E3D36}"/>
          </ac:spMkLst>
        </pc:spChg>
        <pc:spChg chg="del">
          <ac:chgData name="Evert Van Bever" userId="f6869c4f-2183-409f-a8da-8e040f8ca474" providerId="ADAL" clId="{1F3079D5-E221-4A4E-B3C5-7CD49D6FDC94}" dt="2024-10-14T09:48:11.483" v="107" actId="478"/>
          <ac:spMkLst>
            <pc:docMk/>
            <pc:sldMk cId="3017072618" sldId="258"/>
            <ac:spMk id="10" creationId="{492BEB6A-CC59-20C8-264F-E10D8B75DC53}"/>
          </ac:spMkLst>
        </pc:spChg>
      </pc:sldChg>
      <pc:sldChg chg="del">
        <pc:chgData name="Evert Van Bever" userId="f6869c4f-2183-409f-a8da-8e040f8ca474" providerId="ADAL" clId="{1F3079D5-E221-4A4E-B3C5-7CD49D6FDC94}" dt="2024-10-14T10:04:18.028" v="427" actId="47"/>
        <pc:sldMkLst>
          <pc:docMk/>
          <pc:sldMk cId="944280895" sldId="259"/>
        </pc:sldMkLst>
      </pc:sldChg>
      <pc:sldChg chg="del">
        <pc:chgData name="Evert Van Bever" userId="f6869c4f-2183-409f-a8da-8e040f8ca474" providerId="ADAL" clId="{1F3079D5-E221-4A4E-B3C5-7CD49D6FDC94}" dt="2024-10-14T10:04:18.716" v="428" actId="47"/>
        <pc:sldMkLst>
          <pc:docMk/>
          <pc:sldMk cId="1078394828" sldId="260"/>
        </pc:sldMkLst>
      </pc:sldChg>
      <pc:sldChg chg="del">
        <pc:chgData name="Evert Van Bever" userId="f6869c4f-2183-409f-a8da-8e040f8ca474" providerId="ADAL" clId="{1F3079D5-E221-4A4E-B3C5-7CD49D6FDC94}" dt="2024-10-14T10:04:19.203" v="429" actId="47"/>
        <pc:sldMkLst>
          <pc:docMk/>
          <pc:sldMk cId="3285194831" sldId="261"/>
        </pc:sldMkLst>
      </pc:sldChg>
      <pc:sldChg chg="del">
        <pc:chgData name="Evert Van Bever" userId="f6869c4f-2183-409f-a8da-8e040f8ca474" providerId="ADAL" clId="{1F3079D5-E221-4A4E-B3C5-7CD49D6FDC94}" dt="2024-10-14T10:04:19.634" v="430" actId="47"/>
        <pc:sldMkLst>
          <pc:docMk/>
          <pc:sldMk cId="502124225" sldId="262"/>
        </pc:sldMkLst>
      </pc:sldChg>
      <pc:sldChg chg="del">
        <pc:chgData name="Evert Van Bever" userId="f6869c4f-2183-409f-a8da-8e040f8ca474" providerId="ADAL" clId="{1F3079D5-E221-4A4E-B3C5-7CD49D6FDC94}" dt="2024-10-14T10:04:20.811" v="431" actId="47"/>
        <pc:sldMkLst>
          <pc:docMk/>
          <pc:sldMk cId="131779145" sldId="263"/>
        </pc:sldMkLst>
      </pc:sldChg>
      <pc:sldChg chg="del">
        <pc:chgData name="Evert Van Bever" userId="f6869c4f-2183-409f-a8da-8e040f8ca474" providerId="ADAL" clId="{1F3079D5-E221-4A4E-B3C5-7CD49D6FDC94}" dt="2024-10-15T10:11:05.953" v="3819" actId="2696"/>
        <pc:sldMkLst>
          <pc:docMk/>
          <pc:sldMk cId="546869396" sldId="264"/>
        </pc:sldMkLst>
      </pc:sldChg>
      <pc:sldChg chg="delSp modSp add mod">
        <pc:chgData name="Evert Van Bever" userId="f6869c4f-2183-409f-a8da-8e040f8ca474" providerId="ADAL" clId="{1F3079D5-E221-4A4E-B3C5-7CD49D6FDC94}" dt="2024-10-14T09:51:01.956" v="426" actId="790"/>
        <pc:sldMkLst>
          <pc:docMk/>
          <pc:sldMk cId="2823304319" sldId="266"/>
        </pc:sldMkLst>
        <pc:spChg chg="mod">
          <ac:chgData name="Evert Van Bever" userId="f6869c4f-2183-409f-a8da-8e040f8ca474" providerId="ADAL" clId="{1F3079D5-E221-4A4E-B3C5-7CD49D6FDC94}" dt="2024-10-14T09:49:27.517" v="224" actId="790"/>
          <ac:spMkLst>
            <pc:docMk/>
            <pc:sldMk cId="2823304319" sldId="266"/>
            <ac:spMk id="8" creationId="{847774B0-3300-2D3F-F32C-9D556329DCAE}"/>
          </ac:spMkLst>
        </pc:spChg>
        <pc:spChg chg="mod">
          <ac:chgData name="Evert Van Bever" userId="f6869c4f-2183-409f-a8da-8e040f8ca474" providerId="ADAL" clId="{1F3079D5-E221-4A4E-B3C5-7CD49D6FDC94}" dt="2024-10-14T09:51:01.956" v="426" actId="790"/>
          <ac:spMkLst>
            <pc:docMk/>
            <pc:sldMk cId="2823304319" sldId="266"/>
            <ac:spMk id="9" creationId="{3BC3D015-F497-E465-EC28-DFB2949E3D36}"/>
          </ac:spMkLst>
        </pc:spChg>
        <pc:spChg chg="del">
          <ac:chgData name="Evert Van Bever" userId="f6869c4f-2183-409f-a8da-8e040f8ca474" providerId="ADAL" clId="{1F3079D5-E221-4A4E-B3C5-7CD49D6FDC94}" dt="2024-10-14T09:48:59.507" v="161" actId="478"/>
          <ac:spMkLst>
            <pc:docMk/>
            <pc:sldMk cId="2823304319" sldId="266"/>
            <ac:spMk id="10" creationId="{492BEB6A-CC59-20C8-264F-E10D8B75DC53}"/>
          </ac:spMkLst>
        </pc:spChg>
      </pc:sldChg>
      <pc:sldChg chg="modSp new mod">
        <pc:chgData name="Evert Van Bever" userId="f6869c4f-2183-409f-a8da-8e040f8ca474" providerId="ADAL" clId="{1F3079D5-E221-4A4E-B3C5-7CD49D6FDC94}" dt="2024-10-14T10:04:41.925" v="446" actId="790"/>
        <pc:sldMkLst>
          <pc:docMk/>
          <pc:sldMk cId="1899663731" sldId="267"/>
        </pc:sldMkLst>
        <pc:spChg chg="mod">
          <ac:chgData name="Evert Van Bever" userId="f6869c4f-2183-409f-a8da-8e040f8ca474" providerId="ADAL" clId="{1F3079D5-E221-4A4E-B3C5-7CD49D6FDC94}" dt="2024-10-14T10:04:41.925" v="446" actId="790"/>
          <ac:spMkLst>
            <pc:docMk/>
            <pc:sldMk cId="1899663731" sldId="267"/>
            <ac:spMk id="2" creationId="{C1DBC256-78EF-4B63-CFE3-9CAEBF255B58}"/>
          </ac:spMkLst>
        </pc:spChg>
        <pc:spChg chg="mod">
          <ac:chgData name="Evert Van Bever" userId="f6869c4f-2183-409f-a8da-8e040f8ca474" providerId="ADAL" clId="{1F3079D5-E221-4A4E-B3C5-7CD49D6FDC94}" dt="2024-10-14T10:04:31.071" v="433" actId="20577"/>
          <ac:spMkLst>
            <pc:docMk/>
            <pc:sldMk cId="1899663731" sldId="267"/>
            <ac:spMk id="4" creationId="{F99A28F6-3C47-766F-7CF1-306251D3C1C2}"/>
          </ac:spMkLst>
        </pc:spChg>
      </pc:sldChg>
      <pc:sldChg chg="modSp new mod modAnim">
        <pc:chgData name="Evert Van Bever" userId="f6869c4f-2183-409f-a8da-8e040f8ca474" providerId="ADAL" clId="{1F3079D5-E221-4A4E-B3C5-7CD49D6FDC94}" dt="2024-10-14T11:29:37.497" v="1031"/>
        <pc:sldMkLst>
          <pc:docMk/>
          <pc:sldMk cId="3610182345" sldId="268"/>
        </pc:sldMkLst>
        <pc:spChg chg="mod">
          <ac:chgData name="Evert Van Bever" userId="f6869c4f-2183-409f-a8da-8e040f8ca474" providerId="ADAL" clId="{1F3079D5-E221-4A4E-B3C5-7CD49D6FDC94}" dt="2024-10-14T11:09:06.857" v="506" actId="20577"/>
          <ac:spMkLst>
            <pc:docMk/>
            <pc:sldMk cId="3610182345" sldId="268"/>
            <ac:spMk id="2" creationId="{584885EC-739C-69DE-8363-5B4D6E872D4C}"/>
          </ac:spMkLst>
        </pc:spChg>
        <pc:spChg chg="mod">
          <ac:chgData name="Evert Van Bever" userId="f6869c4f-2183-409f-a8da-8e040f8ca474" providerId="ADAL" clId="{1F3079D5-E221-4A4E-B3C5-7CD49D6FDC94}" dt="2024-10-14T11:17:11.512" v="775" actId="790"/>
          <ac:spMkLst>
            <pc:docMk/>
            <pc:sldMk cId="3610182345" sldId="268"/>
            <ac:spMk id="4" creationId="{24283B9A-E9B0-8EFE-A545-D230546719B2}"/>
          </ac:spMkLst>
        </pc:spChg>
      </pc:sldChg>
      <pc:sldChg chg="modSp new mod">
        <pc:chgData name="Evert Van Bever" userId="f6869c4f-2183-409f-a8da-8e040f8ca474" providerId="ADAL" clId="{1F3079D5-E221-4A4E-B3C5-7CD49D6FDC94}" dt="2024-10-14T12:51:31.610" v="1685" actId="790"/>
        <pc:sldMkLst>
          <pc:docMk/>
          <pc:sldMk cId="2521575506" sldId="269"/>
        </pc:sldMkLst>
        <pc:spChg chg="mod">
          <ac:chgData name="Evert Van Bever" userId="f6869c4f-2183-409f-a8da-8e040f8ca474" providerId="ADAL" clId="{1F3079D5-E221-4A4E-B3C5-7CD49D6FDC94}" dt="2024-10-14T12:51:31.610" v="1685" actId="790"/>
          <ac:spMkLst>
            <pc:docMk/>
            <pc:sldMk cId="2521575506" sldId="269"/>
            <ac:spMk id="2" creationId="{07DFABBA-1C9D-030B-1EAB-EE6105F7ACB6}"/>
          </ac:spMkLst>
        </pc:spChg>
        <pc:spChg chg="mod">
          <ac:chgData name="Evert Van Bever" userId="f6869c4f-2183-409f-a8da-8e040f8ca474" providerId="ADAL" clId="{1F3079D5-E221-4A4E-B3C5-7CD49D6FDC94}" dt="2024-10-14T12:51:17.691" v="1657" actId="20577"/>
          <ac:spMkLst>
            <pc:docMk/>
            <pc:sldMk cId="2521575506" sldId="269"/>
            <ac:spMk id="4" creationId="{1DA559D5-82E8-FBF5-FFE2-9C44112DB9DD}"/>
          </ac:spMkLst>
        </pc:spChg>
      </pc:sldChg>
      <pc:sldChg chg="addSp modSp new mod modAnim">
        <pc:chgData name="Evert Van Bever" userId="f6869c4f-2183-409f-a8da-8e040f8ca474" providerId="ADAL" clId="{1F3079D5-E221-4A4E-B3C5-7CD49D6FDC94}" dt="2024-10-14T11:30:12.202" v="1038"/>
        <pc:sldMkLst>
          <pc:docMk/>
          <pc:sldMk cId="4276293293" sldId="270"/>
        </pc:sldMkLst>
        <pc:spChg chg="mod">
          <ac:chgData name="Evert Van Bever" userId="f6869c4f-2183-409f-a8da-8e040f8ca474" providerId="ADAL" clId="{1F3079D5-E221-4A4E-B3C5-7CD49D6FDC94}" dt="2024-10-14T11:18:06.361" v="823" actId="790"/>
          <ac:spMkLst>
            <pc:docMk/>
            <pc:sldMk cId="4276293293" sldId="270"/>
            <ac:spMk id="2" creationId="{D120AC3A-D699-3EA6-76CC-59A49CAD7E34}"/>
          </ac:spMkLst>
        </pc:spChg>
        <pc:spChg chg="mod">
          <ac:chgData name="Evert Van Bever" userId="f6869c4f-2183-409f-a8da-8e040f8ca474" providerId="ADAL" clId="{1F3079D5-E221-4A4E-B3C5-7CD49D6FDC94}" dt="2024-10-14T11:20:04.530" v="859" actId="313"/>
          <ac:spMkLst>
            <pc:docMk/>
            <pc:sldMk cId="4276293293" sldId="270"/>
            <ac:spMk id="3" creationId="{945A21FF-12BD-1986-5BF8-5CE9D653A54E}"/>
          </ac:spMkLst>
        </pc:spChg>
        <pc:spChg chg="mod">
          <ac:chgData name="Evert Van Bever" userId="f6869c4f-2183-409f-a8da-8e040f8ca474" providerId="ADAL" clId="{1F3079D5-E221-4A4E-B3C5-7CD49D6FDC94}" dt="2024-10-14T11:27:41.773" v="1007" actId="114"/>
          <ac:spMkLst>
            <pc:docMk/>
            <pc:sldMk cId="4276293293" sldId="270"/>
            <ac:spMk id="4" creationId="{47629126-8517-D8CB-4BFA-FBB7675ACB01}"/>
          </ac:spMkLst>
        </pc:spChg>
        <pc:picChg chg="add">
          <ac:chgData name="Evert Van Bever" userId="f6869c4f-2183-409f-a8da-8e040f8ca474" providerId="ADAL" clId="{1F3079D5-E221-4A4E-B3C5-7CD49D6FDC94}" dt="2024-10-14T11:23:29.715" v="979"/>
          <ac:picMkLst>
            <pc:docMk/>
            <pc:sldMk cId="4276293293" sldId="270"/>
            <ac:picMk id="5" creationId="{712739C2-4908-C03D-2EBA-9F7DF880C87C}"/>
          </ac:picMkLst>
        </pc:picChg>
        <pc:picChg chg="add mod">
          <ac:chgData name="Evert Van Bever" userId="f6869c4f-2183-409f-a8da-8e040f8ca474" providerId="ADAL" clId="{1F3079D5-E221-4A4E-B3C5-7CD49D6FDC94}" dt="2024-10-14T11:23:05.591" v="975" actId="1076"/>
          <ac:picMkLst>
            <pc:docMk/>
            <pc:sldMk cId="4276293293" sldId="270"/>
            <ac:picMk id="1026" creationId="{2D38291E-1906-C566-7954-1DA0EED3AAEF}"/>
          </ac:picMkLst>
        </pc:picChg>
        <pc:picChg chg="add mod">
          <ac:chgData name="Evert Van Bever" userId="f6869c4f-2183-409f-a8da-8e040f8ca474" providerId="ADAL" clId="{1F3079D5-E221-4A4E-B3C5-7CD49D6FDC94}" dt="2024-10-14T11:25:09.671" v="996" actId="1076"/>
          <ac:picMkLst>
            <pc:docMk/>
            <pc:sldMk cId="4276293293" sldId="270"/>
            <ac:picMk id="1028" creationId="{EA0E5464-1EF3-26E2-3CD0-5D775BD09947}"/>
          </ac:picMkLst>
        </pc:picChg>
      </pc:sldChg>
      <pc:sldChg chg="addSp delSp modSp new mod modAnim">
        <pc:chgData name="Evert Van Bever" userId="f6869c4f-2183-409f-a8da-8e040f8ca474" providerId="ADAL" clId="{1F3079D5-E221-4A4E-B3C5-7CD49D6FDC94}" dt="2024-10-14T11:42:44.472" v="1137"/>
        <pc:sldMkLst>
          <pc:docMk/>
          <pc:sldMk cId="2781687063" sldId="271"/>
        </pc:sldMkLst>
        <pc:spChg chg="mod">
          <ac:chgData name="Evert Van Bever" userId="f6869c4f-2183-409f-a8da-8e040f8ca474" providerId="ADAL" clId="{1F3079D5-E221-4A4E-B3C5-7CD49D6FDC94}" dt="2024-10-14T11:28:31.009" v="1023" actId="20577"/>
          <ac:spMkLst>
            <pc:docMk/>
            <pc:sldMk cId="2781687063" sldId="271"/>
            <ac:spMk id="2" creationId="{36B40903-E286-DD71-C50A-FE3C6F7D8BD8}"/>
          </ac:spMkLst>
        </pc:spChg>
        <pc:spChg chg="mod">
          <ac:chgData name="Evert Van Bever" userId="f6869c4f-2183-409f-a8da-8e040f8ca474" providerId="ADAL" clId="{1F3079D5-E221-4A4E-B3C5-7CD49D6FDC94}" dt="2024-10-14T11:29:00.175" v="1026"/>
          <ac:spMkLst>
            <pc:docMk/>
            <pc:sldMk cId="2781687063" sldId="271"/>
            <ac:spMk id="3" creationId="{09443934-2374-F3FE-75BC-1AA749174484}"/>
          </ac:spMkLst>
        </pc:spChg>
        <pc:spChg chg="del">
          <ac:chgData name="Evert Van Bever" userId="f6869c4f-2183-409f-a8da-8e040f8ca474" providerId="ADAL" clId="{1F3079D5-E221-4A4E-B3C5-7CD49D6FDC94}" dt="2024-10-14T11:30:39.839" v="1039" actId="478"/>
          <ac:spMkLst>
            <pc:docMk/>
            <pc:sldMk cId="2781687063" sldId="271"/>
            <ac:spMk id="4" creationId="{6A881FF6-64FF-90B7-E678-74CBCA724261}"/>
          </ac:spMkLst>
        </pc:spChg>
        <pc:spChg chg="add mod">
          <ac:chgData name="Evert Van Bever" userId="f6869c4f-2183-409f-a8da-8e040f8ca474" providerId="ADAL" clId="{1F3079D5-E221-4A4E-B3C5-7CD49D6FDC94}" dt="2024-10-14T11:41:06.028" v="1095" actId="1076"/>
          <ac:spMkLst>
            <pc:docMk/>
            <pc:sldMk cId="2781687063" sldId="271"/>
            <ac:spMk id="5" creationId="{C7B9E5DE-7D25-05BA-B0C7-DCCCE599D8AA}"/>
          </ac:spMkLst>
        </pc:spChg>
        <pc:spChg chg="add mod">
          <ac:chgData name="Evert Van Bever" userId="f6869c4f-2183-409f-a8da-8e040f8ca474" providerId="ADAL" clId="{1F3079D5-E221-4A4E-B3C5-7CD49D6FDC94}" dt="2024-10-14T11:41:23.349" v="1106" actId="1076"/>
          <ac:spMkLst>
            <pc:docMk/>
            <pc:sldMk cId="2781687063" sldId="271"/>
            <ac:spMk id="6" creationId="{DCCE1F1B-6B95-EBD4-8602-889F25F3C633}"/>
          </ac:spMkLst>
        </pc:spChg>
        <pc:spChg chg="add mod">
          <ac:chgData name="Evert Van Bever" userId="f6869c4f-2183-409f-a8da-8e040f8ca474" providerId="ADAL" clId="{1F3079D5-E221-4A4E-B3C5-7CD49D6FDC94}" dt="2024-10-14T11:41:50.356" v="1113" actId="1076"/>
          <ac:spMkLst>
            <pc:docMk/>
            <pc:sldMk cId="2781687063" sldId="271"/>
            <ac:spMk id="7" creationId="{94270E22-EF7E-1691-2370-B9E56DA11422}"/>
          </ac:spMkLst>
        </pc:spChg>
        <pc:spChg chg="add mod">
          <ac:chgData name="Evert Van Bever" userId="f6869c4f-2183-409f-a8da-8e040f8ca474" providerId="ADAL" clId="{1F3079D5-E221-4A4E-B3C5-7CD49D6FDC94}" dt="2024-10-14T11:42:03.228" v="1122" actId="1076"/>
          <ac:spMkLst>
            <pc:docMk/>
            <pc:sldMk cId="2781687063" sldId="271"/>
            <ac:spMk id="8" creationId="{6468313A-6B18-9191-56C6-4D80B32B92D4}"/>
          </ac:spMkLst>
        </pc:spChg>
        <pc:spChg chg="add mod">
          <ac:chgData name="Evert Van Bever" userId="f6869c4f-2183-409f-a8da-8e040f8ca474" providerId="ADAL" clId="{1F3079D5-E221-4A4E-B3C5-7CD49D6FDC94}" dt="2024-10-14T11:42:20.309" v="1132" actId="1076"/>
          <ac:spMkLst>
            <pc:docMk/>
            <pc:sldMk cId="2781687063" sldId="271"/>
            <ac:spMk id="9" creationId="{A993752A-900B-1FD8-7E2D-18199C777770}"/>
          </ac:spMkLst>
        </pc:spChg>
        <pc:picChg chg="add mod">
          <ac:chgData name="Evert Van Bever" userId="f6869c4f-2183-409f-a8da-8e040f8ca474" providerId="ADAL" clId="{1F3079D5-E221-4A4E-B3C5-7CD49D6FDC94}" dt="2024-10-14T11:40:38.884" v="1081" actId="1076"/>
          <ac:picMkLst>
            <pc:docMk/>
            <pc:sldMk cId="2781687063" sldId="271"/>
            <ac:picMk id="2050" creationId="{B423D5E8-AB4E-D577-7DCD-EF63B433BD92}"/>
          </ac:picMkLst>
        </pc:picChg>
        <pc:picChg chg="add mod">
          <ac:chgData name="Evert Van Bever" userId="f6869c4f-2183-409f-a8da-8e040f8ca474" providerId="ADAL" clId="{1F3079D5-E221-4A4E-B3C5-7CD49D6FDC94}" dt="2024-10-14T11:40:50.973" v="1085" actId="1076"/>
          <ac:picMkLst>
            <pc:docMk/>
            <pc:sldMk cId="2781687063" sldId="271"/>
            <ac:picMk id="2052" creationId="{C523F21D-A794-E7C3-A89A-19FE7AFC2288}"/>
          </ac:picMkLst>
        </pc:picChg>
        <pc:picChg chg="add mod">
          <ac:chgData name="Evert Van Bever" userId="f6869c4f-2183-409f-a8da-8e040f8ca474" providerId="ADAL" clId="{1F3079D5-E221-4A4E-B3C5-7CD49D6FDC94}" dt="2024-10-14T11:40:46.268" v="1084" actId="1076"/>
          <ac:picMkLst>
            <pc:docMk/>
            <pc:sldMk cId="2781687063" sldId="271"/>
            <ac:picMk id="2054" creationId="{0C6FFB20-CB06-D36D-1D23-2897EE0C2A54}"/>
          </ac:picMkLst>
        </pc:picChg>
        <pc:picChg chg="add mod">
          <ac:chgData name="Evert Van Bever" userId="f6869c4f-2183-409f-a8da-8e040f8ca474" providerId="ADAL" clId="{1F3079D5-E221-4A4E-B3C5-7CD49D6FDC94}" dt="2024-10-14T11:40:43.964" v="1083" actId="1076"/>
          <ac:picMkLst>
            <pc:docMk/>
            <pc:sldMk cId="2781687063" sldId="271"/>
            <ac:picMk id="2056" creationId="{D537F19F-18A4-B42F-F3FA-F72AAD2B24B9}"/>
          </ac:picMkLst>
        </pc:picChg>
        <pc:picChg chg="add mod">
          <ac:chgData name="Evert Van Bever" userId="f6869c4f-2183-409f-a8da-8e040f8ca474" providerId="ADAL" clId="{1F3079D5-E221-4A4E-B3C5-7CD49D6FDC94}" dt="2024-10-14T11:38:30.505" v="1061" actId="1076"/>
          <ac:picMkLst>
            <pc:docMk/>
            <pc:sldMk cId="2781687063" sldId="271"/>
            <ac:picMk id="2058" creationId="{C69C31B8-ED60-836F-D0CC-CB04FA9C4D57}"/>
          </ac:picMkLst>
        </pc:picChg>
        <pc:picChg chg="add mod">
          <ac:chgData name="Evert Van Bever" userId="f6869c4f-2183-409f-a8da-8e040f8ca474" providerId="ADAL" clId="{1F3079D5-E221-4A4E-B3C5-7CD49D6FDC94}" dt="2024-10-14T11:40:41.317" v="1082" actId="1076"/>
          <ac:picMkLst>
            <pc:docMk/>
            <pc:sldMk cId="2781687063" sldId="271"/>
            <ac:picMk id="2060" creationId="{3534A1B4-8994-4F6C-00AA-8CE075AABC24}"/>
          </ac:picMkLst>
        </pc:picChg>
      </pc:sldChg>
      <pc:sldChg chg="addSp delSp modSp new mod modAnim">
        <pc:chgData name="Evert Van Bever" userId="f6869c4f-2183-409f-a8da-8e040f8ca474" providerId="ADAL" clId="{1F3079D5-E221-4A4E-B3C5-7CD49D6FDC94}" dt="2024-11-07T11:10:24.204" v="4640"/>
        <pc:sldMkLst>
          <pc:docMk/>
          <pc:sldMk cId="556359620" sldId="272"/>
        </pc:sldMkLst>
        <pc:spChg chg="mod">
          <ac:chgData name="Evert Van Bever" userId="f6869c4f-2183-409f-a8da-8e040f8ca474" providerId="ADAL" clId="{1F3079D5-E221-4A4E-B3C5-7CD49D6FDC94}" dt="2024-10-14T12:04:22.735" v="1167" actId="1076"/>
          <ac:spMkLst>
            <pc:docMk/>
            <pc:sldMk cId="556359620" sldId="272"/>
            <ac:spMk id="2" creationId="{E70A421E-BBB5-C3EB-CE23-48CBE75383EE}"/>
          </ac:spMkLst>
        </pc:spChg>
        <pc:spChg chg="del">
          <ac:chgData name="Evert Van Bever" userId="f6869c4f-2183-409f-a8da-8e040f8ca474" providerId="ADAL" clId="{1F3079D5-E221-4A4E-B3C5-7CD49D6FDC94}" dt="2024-10-14T12:53:32.292" v="1719" actId="478"/>
          <ac:spMkLst>
            <pc:docMk/>
            <pc:sldMk cId="556359620" sldId="272"/>
            <ac:spMk id="3" creationId="{02221F5C-B9ED-9501-F178-D3874CD5D798}"/>
          </ac:spMkLst>
        </pc:spChg>
        <pc:spChg chg="del">
          <ac:chgData name="Evert Van Bever" userId="f6869c4f-2183-409f-a8da-8e040f8ca474" providerId="ADAL" clId="{1F3079D5-E221-4A4E-B3C5-7CD49D6FDC94}" dt="2024-10-14T12:04:34.037" v="1172" actId="478"/>
          <ac:spMkLst>
            <pc:docMk/>
            <pc:sldMk cId="556359620" sldId="272"/>
            <ac:spMk id="4" creationId="{6343870C-45DE-1B13-876B-F13A4134FA06}"/>
          </ac:spMkLst>
        </pc:spChg>
        <pc:spChg chg="add mod">
          <ac:chgData name="Evert Van Bever" userId="f6869c4f-2183-409f-a8da-8e040f8ca474" providerId="ADAL" clId="{1F3079D5-E221-4A4E-B3C5-7CD49D6FDC94}" dt="2024-10-14T12:53:26.904" v="1718" actId="1076"/>
          <ac:spMkLst>
            <pc:docMk/>
            <pc:sldMk cId="556359620" sldId="272"/>
            <ac:spMk id="5" creationId="{EEF25F76-8682-BF62-06AF-E41636D2B658}"/>
          </ac:spMkLst>
        </pc:spChg>
        <pc:picChg chg="add mod">
          <ac:chgData name="Evert Van Bever" userId="f6869c4f-2183-409f-a8da-8e040f8ca474" providerId="ADAL" clId="{1F3079D5-E221-4A4E-B3C5-7CD49D6FDC94}" dt="2024-10-14T12:04:22.735" v="1167" actId="1076"/>
          <ac:picMkLst>
            <pc:docMk/>
            <pc:sldMk cId="556359620" sldId="272"/>
            <ac:picMk id="3074" creationId="{3A8650F7-E671-4890-44C6-06D9E5166CA5}"/>
          </ac:picMkLst>
        </pc:picChg>
        <pc:picChg chg="add del mod">
          <ac:chgData name="Evert Van Bever" userId="f6869c4f-2183-409f-a8da-8e040f8ca474" providerId="ADAL" clId="{1F3079D5-E221-4A4E-B3C5-7CD49D6FDC94}" dt="2024-10-14T12:53:23.051" v="1717" actId="14826"/>
          <ac:picMkLst>
            <pc:docMk/>
            <pc:sldMk cId="556359620" sldId="272"/>
            <ac:picMk id="3076" creationId="{5F37388F-EE25-1366-913C-07885EAA4A2D}"/>
          </ac:picMkLst>
        </pc:picChg>
        <pc:picChg chg="add">
          <ac:chgData name="Evert Van Bever" userId="f6869c4f-2183-409f-a8da-8e040f8ca474" providerId="ADAL" clId="{1F3079D5-E221-4A4E-B3C5-7CD49D6FDC94}" dt="2024-10-14T12:52:55.201" v="1715"/>
          <ac:picMkLst>
            <pc:docMk/>
            <pc:sldMk cId="556359620" sldId="272"/>
            <ac:picMk id="3078" creationId="{184D6A8C-10AC-1A7F-EF70-4BED8A4A3D40}"/>
          </ac:picMkLst>
        </pc:picChg>
        <pc:cxnChg chg="add mod">
          <ac:chgData name="Evert Van Bever" userId="f6869c4f-2183-409f-a8da-8e040f8ca474" providerId="ADAL" clId="{1F3079D5-E221-4A4E-B3C5-7CD49D6FDC94}" dt="2024-11-07T11:10:13.230" v="4637" actId="1582"/>
          <ac:cxnSpMkLst>
            <pc:docMk/>
            <pc:sldMk cId="556359620" sldId="272"/>
            <ac:cxnSpMk id="4" creationId="{099F3A2F-3703-4A79-CBB2-76783E5CD510}"/>
          </ac:cxnSpMkLst>
        </pc:cxnChg>
      </pc:sldChg>
      <pc:sldChg chg="addSp modSp new mod modAnim modNotesTx">
        <pc:chgData name="Evert Van Bever" userId="f6869c4f-2183-409f-a8da-8e040f8ca474" providerId="ADAL" clId="{1F3079D5-E221-4A4E-B3C5-7CD49D6FDC94}" dt="2024-11-05T14:13:16.877" v="4441"/>
        <pc:sldMkLst>
          <pc:docMk/>
          <pc:sldMk cId="4145129165" sldId="273"/>
        </pc:sldMkLst>
        <pc:spChg chg="mod">
          <ac:chgData name="Evert Van Bever" userId="f6869c4f-2183-409f-a8da-8e040f8ca474" providerId="ADAL" clId="{1F3079D5-E221-4A4E-B3C5-7CD49D6FDC94}" dt="2024-10-14T12:09:16.959" v="1209" actId="313"/>
          <ac:spMkLst>
            <pc:docMk/>
            <pc:sldMk cId="4145129165" sldId="273"/>
            <ac:spMk id="2" creationId="{CF2A2C67-7BA2-F7F4-EB90-9ACE43FD6210}"/>
          </ac:spMkLst>
        </pc:spChg>
        <pc:spChg chg="mod">
          <ac:chgData name="Evert Van Bever" userId="f6869c4f-2183-409f-a8da-8e040f8ca474" providerId="ADAL" clId="{1F3079D5-E221-4A4E-B3C5-7CD49D6FDC94}" dt="2024-10-14T12:11:18.868" v="1257" actId="20577"/>
          <ac:spMkLst>
            <pc:docMk/>
            <pc:sldMk cId="4145129165" sldId="273"/>
            <ac:spMk id="4" creationId="{1C54BD82-EA33-A94A-2016-F4A991B95359}"/>
          </ac:spMkLst>
        </pc:spChg>
        <pc:spChg chg="add">
          <ac:chgData name="Evert Van Bever" userId="f6869c4f-2183-409f-a8da-8e040f8ca474" providerId="ADAL" clId="{1F3079D5-E221-4A4E-B3C5-7CD49D6FDC94}" dt="2024-10-14T12:09:22.425" v="1210"/>
          <ac:spMkLst>
            <pc:docMk/>
            <pc:sldMk cId="4145129165" sldId="273"/>
            <ac:spMk id="5" creationId="{69543243-2F08-D683-6CC1-D4B1067B4A1D}"/>
          </ac:spMkLst>
        </pc:spChg>
        <pc:spChg chg="add mod">
          <ac:chgData name="Evert Van Bever" userId="f6869c4f-2183-409f-a8da-8e040f8ca474" providerId="ADAL" clId="{1F3079D5-E221-4A4E-B3C5-7CD49D6FDC94}" dt="2024-11-05T14:13:07.882" v="4439" actId="1076"/>
          <ac:spMkLst>
            <pc:docMk/>
            <pc:sldMk cId="4145129165" sldId="273"/>
            <ac:spMk id="5" creationId="{E2DE81BA-1E11-6F79-33D7-A2AA86A2D935}"/>
          </ac:spMkLst>
        </pc:spChg>
        <pc:picChg chg="add">
          <ac:chgData name="Evert Van Bever" userId="f6869c4f-2183-409f-a8da-8e040f8ca474" providerId="ADAL" clId="{1F3079D5-E221-4A4E-B3C5-7CD49D6FDC94}" dt="2024-10-14T12:09:22.425" v="1210"/>
          <ac:picMkLst>
            <pc:docMk/>
            <pc:sldMk cId="4145129165" sldId="273"/>
            <ac:picMk id="4098" creationId="{280DDE5D-5502-325D-225E-8C9BE571F7CE}"/>
          </ac:picMkLst>
        </pc:picChg>
        <pc:picChg chg="add">
          <ac:chgData name="Evert Van Bever" userId="f6869c4f-2183-409f-a8da-8e040f8ca474" providerId="ADAL" clId="{1F3079D5-E221-4A4E-B3C5-7CD49D6FDC94}" dt="2024-10-14T12:09:22.425" v="1210"/>
          <ac:picMkLst>
            <pc:docMk/>
            <pc:sldMk cId="4145129165" sldId="273"/>
            <ac:picMk id="4099" creationId="{AF053AA2-0724-46B1-964A-F3FE7534DCB3}"/>
          </ac:picMkLst>
        </pc:picChg>
        <pc:picChg chg="add">
          <ac:chgData name="Evert Van Bever" userId="f6869c4f-2183-409f-a8da-8e040f8ca474" providerId="ADAL" clId="{1F3079D5-E221-4A4E-B3C5-7CD49D6FDC94}" dt="2024-10-14T12:09:22.425" v="1210"/>
          <ac:picMkLst>
            <pc:docMk/>
            <pc:sldMk cId="4145129165" sldId="273"/>
            <ac:picMk id="4100" creationId="{F9506B13-DAB0-02D7-3000-A1B7A7FBF385}"/>
          </ac:picMkLst>
        </pc:picChg>
        <pc:picChg chg="add mod">
          <ac:chgData name="Evert Van Bever" userId="f6869c4f-2183-409f-a8da-8e040f8ca474" providerId="ADAL" clId="{1F3079D5-E221-4A4E-B3C5-7CD49D6FDC94}" dt="2024-10-14T12:12:48.652" v="1271" actId="14100"/>
          <ac:picMkLst>
            <pc:docMk/>
            <pc:sldMk cId="4145129165" sldId="273"/>
            <ac:picMk id="4102" creationId="{DFF9DE6F-805E-9304-9550-E7407A7036DA}"/>
          </ac:picMkLst>
        </pc:picChg>
      </pc:sldChg>
      <pc:sldChg chg="addSp delSp modSp new mod modAnim">
        <pc:chgData name="Evert Van Bever" userId="f6869c4f-2183-409f-a8da-8e040f8ca474" providerId="ADAL" clId="{1F3079D5-E221-4A4E-B3C5-7CD49D6FDC94}" dt="2024-11-07T11:21:09.606" v="4641" actId="170"/>
        <pc:sldMkLst>
          <pc:docMk/>
          <pc:sldMk cId="1826378380" sldId="274"/>
        </pc:sldMkLst>
        <pc:spChg chg="mod">
          <ac:chgData name="Evert Van Bever" userId="f6869c4f-2183-409f-a8da-8e040f8ca474" providerId="ADAL" clId="{1F3079D5-E221-4A4E-B3C5-7CD49D6FDC94}" dt="2024-10-14T12:18:33.780" v="1290" actId="20577"/>
          <ac:spMkLst>
            <pc:docMk/>
            <pc:sldMk cId="1826378380" sldId="274"/>
            <ac:spMk id="2" creationId="{ED48CA1A-CE8A-B2F1-154E-D712FB9C6615}"/>
          </ac:spMkLst>
        </pc:spChg>
        <pc:spChg chg="mod">
          <ac:chgData name="Evert Van Bever" userId="f6869c4f-2183-409f-a8da-8e040f8ca474" providerId="ADAL" clId="{1F3079D5-E221-4A4E-B3C5-7CD49D6FDC94}" dt="2024-10-14T12:18:53.179" v="1337" actId="790"/>
          <ac:spMkLst>
            <pc:docMk/>
            <pc:sldMk cId="1826378380" sldId="274"/>
            <ac:spMk id="3" creationId="{EC9D07B6-6287-E74F-7C45-9D4250EDA000}"/>
          </ac:spMkLst>
        </pc:spChg>
        <pc:spChg chg="mod">
          <ac:chgData name="Evert Van Bever" userId="f6869c4f-2183-409f-a8da-8e040f8ca474" providerId="ADAL" clId="{1F3079D5-E221-4A4E-B3C5-7CD49D6FDC94}" dt="2024-10-14T12:19:36.414" v="1427" actId="5793"/>
          <ac:spMkLst>
            <pc:docMk/>
            <pc:sldMk cId="1826378380" sldId="274"/>
            <ac:spMk id="4" creationId="{B83FADEE-DC47-1660-2546-07CA2459F184}"/>
          </ac:spMkLst>
        </pc:spChg>
        <pc:spChg chg="add mod">
          <ac:chgData name="Evert Van Bever" userId="f6869c4f-2183-409f-a8da-8e040f8ca474" providerId="ADAL" clId="{1F3079D5-E221-4A4E-B3C5-7CD49D6FDC94}" dt="2024-10-14T12:21:41.388" v="1444" actId="207"/>
          <ac:spMkLst>
            <pc:docMk/>
            <pc:sldMk cId="1826378380" sldId="274"/>
            <ac:spMk id="5" creationId="{89E2189A-5B90-DF0D-78F6-3A0B69C0A46E}"/>
          </ac:spMkLst>
        </pc:spChg>
        <pc:spChg chg="add del">
          <ac:chgData name="Evert Van Bever" userId="f6869c4f-2183-409f-a8da-8e040f8ca474" providerId="ADAL" clId="{1F3079D5-E221-4A4E-B3C5-7CD49D6FDC94}" dt="2024-10-14T12:26:42.658" v="1488" actId="22"/>
          <ac:spMkLst>
            <pc:docMk/>
            <pc:sldMk cId="1826378380" sldId="274"/>
            <ac:spMk id="7" creationId="{94590BA7-5DE3-D28A-5B88-D4F600EBF401}"/>
          </ac:spMkLst>
        </pc:spChg>
        <pc:spChg chg="add mod ord">
          <ac:chgData name="Evert Van Bever" userId="f6869c4f-2183-409f-a8da-8e040f8ca474" providerId="ADAL" clId="{1F3079D5-E221-4A4E-B3C5-7CD49D6FDC94}" dt="2024-11-07T11:21:09.606" v="4641" actId="170"/>
          <ac:spMkLst>
            <pc:docMk/>
            <pc:sldMk cId="1826378380" sldId="274"/>
            <ac:spMk id="8" creationId="{A9F7C082-80B0-0A0C-512A-BF5BD651360B}"/>
          </ac:spMkLst>
        </pc:spChg>
        <pc:picChg chg="add mod">
          <ac:chgData name="Evert Van Bever" userId="f6869c4f-2183-409f-a8da-8e040f8ca474" providerId="ADAL" clId="{1F3079D5-E221-4A4E-B3C5-7CD49D6FDC94}" dt="2024-11-04T09:08:50.054" v="3860" actId="1076"/>
          <ac:picMkLst>
            <pc:docMk/>
            <pc:sldMk cId="1826378380" sldId="274"/>
            <ac:picMk id="1026" creationId="{9995CE8E-1650-40C7-27AB-30238B021DDD}"/>
          </ac:picMkLst>
        </pc:picChg>
        <pc:picChg chg="add mod">
          <ac:chgData name="Evert Van Bever" userId="f6869c4f-2183-409f-a8da-8e040f8ca474" providerId="ADAL" clId="{1F3079D5-E221-4A4E-B3C5-7CD49D6FDC94}" dt="2024-11-04T09:14:43.693" v="3863" actId="1076"/>
          <ac:picMkLst>
            <pc:docMk/>
            <pc:sldMk cId="1826378380" sldId="274"/>
            <ac:picMk id="1028" creationId="{DF777DC2-3E5D-EE67-D036-9314ACA0EF1D}"/>
          </ac:picMkLst>
        </pc:picChg>
        <pc:picChg chg="add mod">
          <ac:chgData name="Evert Van Bever" userId="f6869c4f-2183-409f-a8da-8e040f8ca474" providerId="ADAL" clId="{1F3079D5-E221-4A4E-B3C5-7CD49D6FDC94}" dt="2024-10-14T12:20:01.876" v="1432" actId="1076"/>
          <ac:picMkLst>
            <pc:docMk/>
            <pc:sldMk cId="1826378380" sldId="274"/>
            <ac:picMk id="5122" creationId="{906A6927-A892-01E6-9149-D024D2331FCD}"/>
          </ac:picMkLst>
        </pc:picChg>
        <pc:picChg chg="add mod">
          <ac:chgData name="Evert Van Bever" userId="f6869c4f-2183-409f-a8da-8e040f8ca474" providerId="ADAL" clId="{1F3079D5-E221-4A4E-B3C5-7CD49D6FDC94}" dt="2024-10-14T12:21:25.610" v="1440" actId="1076"/>
          <ac:picMkLst>
            <pc:docMk/>
            <pc:sldMk cId="1826378380" sldId="274"/>
            <ac:picMk id="5124" creationId="{A795E7CA-BB78-A0A7-C33D-244EA9D8CA7B}"/>
          </ac:picMkLst>
        </pc:picChg>
        <pc:picChg chg="add mod">
          <ac:chgData name="Evert Van Bever" userId="f6869c4f-2183-409f-a8da-8e040f8ca474" providerId="ADAL" clId="{1F3079D5-E221-4A4E-B3C5-7CD49D6FDC94}" dt="2024-10-14T12:22:16.834" v="1450" actId="1076"/>
          <ac:picMkLst>
            <pc:docMk/>
            <pc:sldMk cId="1826378380" sldId="274"/>
            <ac:picMk id="5126" creationId="{56ACC531-4457-C8E3-4C3B-7F81C00614A1}"/>
          </ac:picMkLst>
        </pc:picChg>
        <pc:picChg chg="add mod">
          <ac:chgData name="Evert Van Bever" userId="f6869c4f-2183-409f-a8da-8e040f8ca474" providerId="ADAL" clId="{1F3079D5-E221-4A4E-B3C5-7CD49D6FDC94}" dt="2024-10-14T12:22:57.140" v="1455" actId="1076"/>
          <ac:picMkLst>
            <pc:docMk/>
            <pc:sldMk cId="1826378380" sldId="274"/>
            <ac:picMk id="5128" creationId="{183EE4D3-7B9B-9AB0-AB35-385B0393CBF2}"/>
          </ac:picMkLst>
        </pc:picChg>
        <pc:picChg chg="add mod">
          <ac:chgData name="Evert Van Bever" userId="f6869c4f-2183-409f-a8da-8e040f8ca474" providerId="ADAL" clId="{1F3079D5-E221-4A4E-B3C5-7CD49D6FDC94}" dt="2024-10-14T12:23:45.002" v="1461" actId="1076"/>
          <ac:picMkLst>
            <pc:docMk/>
            <pc:sldMk cId="1826378380" sldId="274"/>
            <ac:picMk id="5130" creationId="{92A835E7-0A61-83A4-2306-C702F2B58936}"/>
          </ac:picMkLst>
        </pc:picChg>
        <pc:picChg chg="add mod">
          <ac:chgData name="Evert Van Bever" userId="f6869c4f-2183-409f-a8da-8e040f8ca474" providerId="ADAL" clId="{1F3079D5-E221-4A4E-B3C5-7CD49D6FDC94}" dt="2024-10-14T12:25:10.249" v="1480" actId="1076"/>
          <ac:picMkLst>
            <pc:docMk/>
            <pc:sldMk cId="1826378380" sldId="274"/>
            <ac:picMk id="5132" creationId="{B8D63D33-9DE2-0E88-1733-2133C5481B5E}"/>
          </ac:picMkLst>
        </pc:picChg>
        <pc:picChg chg="add mod">
          <ac:chgData name="Evert Van Bever" userId="f6869c4f-2183-409f-a8da-8e040f8ca474" providerId="ADAL" clId="{1F3079D5-E221-4A4E-B3C5-7CD49D6FDC94}" dt="2024-10-14T12:25:08.009" v="1479" actId="1076"/>
          <ac:picMkLst>
            <pc:docMk/>
            <pc:sldMk cId="1826378380" sldId="274"/>
            <ac:picMk id="5134" creationId="{35AFE5D1-F9FC-B06A-447F-FD340C491C19}"/>
          </ac:picMkLst>
        </pc:picChg>
        <pc:picChg chg="add mod">
          <ac:chgData name="Evert Van Bever" userId="f6869c4f-2183-409f-a8da-8e040f8ca474" providerId="ADAL" clId="{1F3079D5-E221-4A4E-B3C5-7CD49D6FDC94}" dt="2024-10-14T12:27:22.881" v="1496" actId="1076"/>
          <ac:picMkLst>
            <pc:docMk/>
            <pc:sldMk cId="1826378380" sldId="274"/>
            <ac:picMk id="5136" creationId="{45EE34FD-541F-D44B-0270-05CAD9031E54}"/>
          </ac:picMkLst>
        </pc:picChg>
        <pc:picChg chg="add mod">
          <ac:chgData name="Evert Van Bever" userId="f6869c4f-2183-409f-a8da-8e040f8ca474" providerId="ADAL" clId="{1F3079D5-E221-4A4E-B3C5-7CD49D6FDC94}" dt="2024-10-14T12:26:23.938" v="1486" actId="1076"/>
          <ac:picMkLst>
            <pc:docMk/>
            <pc:sldMk cId="1826378380" sldId="274"/>
            <ac:picMk id="5138" creationId="{A82B36D8-24E3-D087-7378-6C1064186C72}"/>
          </ac:picMkLst>
        </pc:picChg>
        <pc:picChg chg="add mod">
          <ac:chgData name="Evert Van Bever" userId="f6869c4f-2183-409f-a8da-8e040f8ca474" providerId="ADAL" clId="{1F3079D5-E221-4A4E-B3C5-7CD49D6FDC94}" dt="2024-10-14T12:26:51.523" v="1491" actId="1076"/>
          <ac:picMkLst>
            <pc:docMk/>
            <pc:sldMk cId="1826378380" sldId="274"/>
            <ac:picMk id="5140" creationId="{E028A1FE-A571-7984-9A38-502E7AB1D5F0}"/>
          </ac:picMkLst>
        </pc:picChg>
        <pc:picChg chg="add mod">
          <ac:chgData name="Evert Van Bever" userId="f6869c4f-2183-409f-a8da-8e040f8ca474" providerId="ADAL" clId="{1F3079D5-E221-4A4E-B3C5-7CD49D6FDC94}" dt="2024-10-14T12:27:20.305" v="1495" actId="1076"/>
          <ac:picMkLst>
            <pc:docMk/>
            <pc:sldMk cId="1826378380" sldId="274"/>
            <ac:picMk id="5142" creationId="{00598910-55A4-1BA0-4233-45916DB27F0B}"/>
          </ac:picMkLst>
        </pc:picChg>
        <pc:picChg chg="add mod">
          <ac:chgData name="Evert Van Bever" userId="f6869c4f-2183-409f-a8da-8e040f8ca474" providerId="ADAL" clId="{1F3079D5-E221-4A4E-B3C5-7CD49D6FDC94}" dt="2024-10-14T12:27:51.840" v="1499" actId="1076"/>
          <ac:picMkLst>
            <pc:docMk/>
            <pc:sldMk cId="1826378380" sldId="274"/>
            <ac:picMk id="5144" creationId="{6F081176-2C5D-5686-499A-DC02A4AE02B4}"/>
          </ac:picMkLst>
        </pc:picChg>
        <pc:picChg chg="add mod">
          <ac:chgData name="Evert Van Bever" userId="f6869c4f-2183-409f-a8da-8e040f8ca474" providerId="ADAL" clId="{1F3079D5-E221-4A4E-B3C5-7CD49D6FDC94}" dt="2024-10-14T12:28:14.371" v="1503" actId="1076"/>
          <ac:picMkLst>
            <pc:docMk/>
            <pc:sldMk cId="1826378380" sldId="274"/>
            <ac:picMk id="5146" creationId="{BB4FB6EC-B3A8-09E6-2B96-CF92F6E23B75}"/>
          </ac:picMkLst>
        </pc:picChg>
      </pc:sldChg>
      <pc:sldChg chg="modSp new mod">
        <pc:chgData name="Evert Van Bever" userId="f6869c4f-2183-409f-a8da-8e040f8ca474" providerId="ADAL" clId="{1F3079D5-E221-4A4E-B3C5-7CD49D6FDC94}" dt="2024-10-14T12:40:29.929" v="1584" actId="5793"/>
        <pc:sldMkLst>
          <pc:docMk/>
          <pc:sldMk cId="371782217" sldId="275"/>
        </pc:sldMkLst>
        <pc:spChg chg="mod">
          <ac:chgData name="Evert Van Bever" userId="f6869c4f-2183-409f-a8da-8e040f8ca474" providerId="ADAL" clId="{1F3079D5-E221-4A4E-B3C5-7CD49D6FDC94}" dt="2024-10-14T12:33:55.355" v="1559" actId="790"/>
          <ac:spMkLst>
            <pc:docMk/>
            <pc:sldMk cId="371782217" sldId="275"/>
            <ac:spMk id="2" creationId="{B1626810-5FBC-E687-7878-F6CB99B8ACD8}"/>
          </ac:spMkLst>
        </pc:spChg>
        <pc:spChg chg="mod">
          <ac:chgData name="Evert Van Bever" userId="f6869c4f-2183-409f-a8da-8e040f8ca474" providerId="ADAL" clId="{1F3079D5-E221-4A4E-B3C5-7CD49D6FDC94}" dt="2024-10-14T12:40:29.929" v="1584" actId="5793"/>
          <ac:spMkLst>
            <pc:docMk/>
            <pc:sldMk cId="371782217" sldId="275"/>
            <ac:spMk id="4" creationId="{E8872273-CFAD-ADF9-3005-05F81D2EEB2E}"/>
          </ac:spMkLst>
        </pc:spChg>
      </pc:sldChg>
      <pc:sldChg chg="modSp new mod">
        <pc:chgData name="Evert Van Bever" userId="f6869c4f-2183-409f-a8da-8e040f8ca474" providerId="ADAL" clId="{1F3079D5-E221-4A4E-B3C5-7CD49D6FDC94}" dt="2024-10-14T12:41:50.787" v="1612" actId="790"/>
        <pc:sldMkLst>
          <pc:docMk/>
          <pc:sldMk cId="2919970526" sldId="276"/>
        </pc:sldMkLst>
        <pc:spChg chg="mod">
          <ac:chgData name="Evert Van Bever" userId="f6869c4f-2183-409f-a8da-8e040f8ca474" providerId="ADAL" clId="{1F3079D5-E221-4A4E-B3C5-7CD49D6FDC94}" dt="2024-10-14T12:41:50.787" v="1612" actId="790"/>
          <ac:spMkLst>
            <pc:docMk/>
            <pc:sldMk cId="2919970526" sldId="276"/>
            <ac:spMk id="2" creationId="{9B6A36F4-4016-6FAB-DF5C-CA9D3539EE3C}"/>
          </ac:spMkLst>
        </pc:spChg>
        <pc:spChg chg="mod">
          <ac:chgData name="Evert Van Bever" userId="f6869c4f-2183-409f-a8da-8e040f8ca474" providerId="ADAL" clId="{1F3079D5-E221-4A4E-B3C5-7CD49D6FDC94}" dt="2024-10-14T12:41:19.915" v="1611" actId="20577"/>
          <ac:spMkLst>
            <pc:docMk/>
            <pc:sldMk cId="2919970526" sldId="276"/>
            <ac:spMk id="4" creationId="{684766F0-476A-8169-421D-2EDE17B82BBA}"/>
          </ac:spMkLst>
        </pc:spChg>
      </pc:sldChg>
      <pc:sldChg chg="addSp delSp modSp new del mod">
        <pc:chgData name="Evert Van Bever" userId="f6869c4f-2183-409f-a8da-8e040f8ca474" providerId="ADAL" clId="{1F3079D5-E221-4A4E-B3C5-7CD49D6FDC94}" dt="2024-10-14T12:53:38.566" v="1720" actId="2696"/>
        <pc:sldMkLst>
          <pc:docMk/>
          <pc:sldMk cId="2500205161" sldId="277"/>
        </pc:sldMkLst>
        <pc:spChg chg="del mod">
          <ac:chgData name="Evert Van Bever" userId="f6869c4f-2183-409f-a8da-8e040f8ca474" providerId="ADAL" clId="{1F3079D5-E221-4A4E-B3C5-7CD49D6FDC94}" dt="2024-10-14T12:52:19.190" v="1708" actId="21"/>
          <ac:spMkLst>
            <pc:docMk/>
            <pc:sldMk cId="2500205161" sldId="277"/>
            <ac:spMk id="2" creationId="{8632685B-0612-0BFE-C629-6F83B1B70032}"/>
          </ac:spMkLst>
        </pc:spChg>
        <pc:spChg chg="add mod">
          <ac:chgData name="Evert Van Bever" userId="f6869c4f-2183-409f-a8da-8e040f8ca474" providerId="ADAL" clId="{1F3079D5-E221-4A4E-B3C5-7CD49D6FDC94}" dt="2024-10-14T12:52:19.216" v="1709" actId="27636"/>
          <ac:spMkLst>
            <pc:docMk/>
            <pc:sldMk cId="2500205161" sldId="277"/>
            <ac:spMk id="6" creationId="{5E553207-4C66-1FD2-ED1B-D1FE0479AF3C}"/>
          </ac:spMkLst>
        </pc:spChg>
      </pc:sldChg>
      <pc:sldChg chg="addSp delSp modSp new mod modAnim">
        <pc:chgData name="Evert Van Bever" userId="f6869c4f-2183-409f-a8da-8e040f8ca474" providerId="ADAL" clId="{1F3079D5-E221-4A4E-B3C5-7CD49D6FDC94}" dt="2024-10-14T13:29:30.177" v="1731" actId="1076"/>
        <pc:sldMkLst>
          <pc:docMk/>
          <pc:sldMk cId="1350399068" sldId="278"/>
        </pc:sldMkLst>
        <pc:spChg chg="del mod">
          <ac:chgData name="Evert Van Bever" userId="f6869c4f-2183-409f-a8da-8e040f8ca474" providerId="ADAL" clId="{1F3079D5-E221-4A4E-B3C5-7CD49D6FDC94}" dt="2024-10-14T13:28:03.417" v="1721"/>
          <ac:spMkLst>
            <pc:docMk/>
            <pc:sldMk cId="1350399068" sldId="278"/>
            <ac:spMk id="2" creationId="{278EA2C9-3D29-B2B1-3D0C-39F1FB57654D}"/>
          </ac:spMkLst>
        </pc:spChg>
        <pc:spChg chg="add mod">
          <ac:chgData name="Evert Van Bever" userId="f6869c4f-2183-409f-a8da-8e040f8ca474" providerId="ADAL" clId="{1F3079D5-E221-4A4E-B3C5-7CD49D6FDC94}" dt="2024-10-14T12:52:28.001" v="1712" actId="1076"/>
          <ac:spMkLst>
            <pc:docMk/>
            <pc:sldMk cId="1350399068" sldId="278"/>
            <ac:spMk id="3" creationId="{8632685B-0612-0BFE-C629-6F83B1B70032}"/>
          </ac:spMkLst>
        </pc:spChg>
        <pc:picChg chg="add mod">
          <ac:chgData name="Evert Van Bever" userId="f6869c4f-2183-409f-a8da-8e040f8ca474" providerId="ADAL" clId="{1F3079D5-E221-4A4E-B3C5-7CD49D6FDC94}" dt="2024-10-14T13:28:53.887" v="1724" actId="1076"/>
          <ac:picMkLst>
            <pc:docMk/>
            <pc:sldMk cId="1350399068" sldId="278"/>
            <ac:picMk id="6146" creationId="{580D8DC9-F13B-7886-7AD6-679FA2E941A5}"/>
          </ac:picMkLst>
        </pc:picChg>
        <pc:picChg chg="add mod">
          <ac:chgData name="Evert Van Bever" userId="f6869c4f-2183-409f-a8da-8e040f8ca474" providerId="ADAL" clId="{1F3079D5-E221-4A4E-B3C5-7CD49D6FDC94}" dt="2024-10-14T13:28:53.887" v="1724" actId="1076"/>
          <ac:picMkLst>
            <pc:docMk/>
            <pc:sldMk cId="1350399068" sldId="278"/>
            <ac:picMk id="6148" creationId="{CCD38B0A-2D3C-ED25-C1E6-23DF9FD6048F}"/>
          </ac:picMkLst>
        </pc:picChg>
        <pc:picChg chg="add mod">
          <ac:chgData name="Evert Van Bever" userId="f6869c4f-2183-409f-a8da-8e040f8ca474" providerId="ADAL" clId="{1F3079D5-E221-4A4E-B3C5-7CD49D6FDC94}" dt="2024-10-14T13:29:30.177" v="1731" actId="1076"/>
          <ac:picMkLst>
            <pc:docMk/>
            <pc:sldMk cId="1350399068" sldId="278"/>
            <ac:picMk id="6150" creationId="{E500889B-5C8D-D7B6-1CF4-B9298A324CCB}"/>
          </ac:picMkLst>
        </pc:picChg>
      </pc:sldChg>
      <pc:sldChg chg="new del">
        <pc:chgData name="Evert Van Bever" userId="f6869c4f-2183-409f-a8da-8e040f8ca474" providerId="ADAL" clId="{1F3079D5-E221-4A4E-B3C5-7CD49D6FDC94}" dt="2024-10-14T12:51:58.094" v="1706" actId="680"/>
        <pc:sldMkLst>
          <pc:docMk/>
          <pc:sldMk cId="3481936885" sldId="278"/>
        </pc:sldMkLst>
      </pc:sldChg>
      <pc:sldChg chg="modSp new mod">
        <pc:chgData name="Evert Van Bever" userId="f6869c4f-2183-409f-a8da-8e040f8ca474" providerId="ADAL" clId="{1F3079D5-E221-4A4E-B3C5-7CD49D6FDC94}" dt="2024-10-14T13:35:07.925" v="1769" actId="121"/>
        <pc:sldMkLst>
          <pc:docMk/>
          <pc:sldMk cId="1563553893" sldId="279"/>
        </pc:sldMkLst>
        <pc:spChg chg="mod">
          <ac:chgData name="Evert Van Bever" userId="f6869c4f-2183-409f-a8da-8e040f8ca474" providerId="ADAL" clId="{1F3079D5-E221-4A4E-B3C5-7CD49D6FDC94}" dt="2024-10-14T13:30:20.452" v="1747" actId="20577"/>
          <ac:spMkLst>
            <pc:docMk/>
            <pc:sldMk cId="1563553893" sldId="279"/>
            <ac:spMk id="2" creationId="{AA12E833-798A-9776-3D1D-F07D59A686A7}"/>
          </ac:spMkLst>
        </pc:spChg>
        <pc:spChg chg="mod">
          <ac:chgData name="Evert Van Bever" userId="f6869c4f-2183-409f-a8da-8e040f8ca474" providerId="ADAL" clId="{1F3079D5-E221-4A4E-B3C5-7CD49D6FDC94}" dt="2024-10-14T13:34:29.322" v="1759" actId="5793"/>
          <ac:spMkLst>
            <pc:docMk/>
            <pc:sldMk cId="1563553893" sldId="279"/>
            <ac:spMk id="3" creationId="{78754295-60B2-3A14-DE99-7E7CB4132573}"/>
          </ac:spMkLst>
        </pc:spChg>
        <pc:spChg chg="mod">
          <ac:chgData name="Evert Van Bever" userId="f6869c4f-2183-409f-a8da-8e040f8ca474" providerId="ADAL" clId="{1F3079D5-E221-4A4E-B3C5-7CD49D6FDC94}" dt="2024-10-14T13:35:07.925" v="1769" actId="121"/>
          <ac:spMkLst>
            <pc:docMk/>
            <pc:sldMk cId="1563553893" sldId="279"/>
            <ac:spMk id="4" creationId="{6C038ABE-E0A4-7D0A-F7F5-8B12E0B8FEED}"/>
          </ac:spMkLst>
        </pc:spChg>
      </pc:sldChg>
      <pc:sldChg chg="modSp new mod">
        <pc:chgData name="Evert Van Bever" userId="f6869c4f-2183-409f-a8da-8e040f8ca474" providerId="ADAL" clId="{1F3079D5-E221-4A4E-B3C5-7CD49D6FDC94}" dt="2024-10-14T13:36:09.963" v="1787" actId="121"/>
        <pc:sldMkLst>
          <pc:docMk/>
          <pc:sldMk cId="2027726571" sldId="280"/>
        </pc:sldMkLst>
        <pc:spChg chg="mod">
          <ac:chgData name="Evert Van Bever" userId="f6869c4f-2183-409f-a8da-8e040f8ca474" providerId="ADAL" clId="{1F3079D5-E221-4A4E-B3C5-7CD49D6FDC94}" dt="2024-10-14T13:35:48.656" v="1781" actId="20577"/>
          <ac:spMkLst>
            <pc:docMk/>
            <pc:sldMk cId="2027726571" sldId="280"/>
            <ac:spMk id="2" creationId="{306D584D-58A6-96B6-0E89-FE8C7FFD966B}"/>
          </ac:spMkLst>
        </pc:spChg>
        <pc:spChg chg="mod">
          <ac:chgData name="Evert Van Bever" userId="f6869c4f-2183-409f-a8da-8e040f8ca474" providerId="ADAL" clId="{1F3079D5-E221-4A4E-B3C5-7CD49D6FDC94}" dt="2024-10-14T13:36:09.963" v="1787" actId="121"/>
          <ac:spMkLst>
            <pc:docMk/>
            <pc:sldMk cId="2027726571" sldId="280"/>
            <ac:spMk id="4" creationId="{42670183-EED6-5E12-A9DA-1CC449A302D9}"/>
          </ac:spMkLst>
        </pc:spChg>
      </pc:sldChg>
      <pc:sldChg chg="addSp delSp modSp add mod">
        <pc:chgData name="Evert Van Bever" userId="f6869c4f-2183-409f-a8da-8e040f8ca474" providerId="ADAL" clId="{1F3079D5-E221-4A4E-B3C5-7CD49D6FDC94}" dt="2024-10-14T13:45:12.058" v="1832" actId="790"/>
        <pc:sldMkLst>
          <pc:docMk/>
          <pc:sldMk cId="973773665" sldId="281"/>
        </pc:sldMkLst>
        <pc:spChg chg="mod">
          <ac:chgData name="Evert Van Bever" userId="f6869c4f-2183-409f-a8da-8e040f8ca474" providerId="ADAL" clId="{1F3079D5-E221-4A4E-B3C5-7CD49D6FDC94}" dt="2024-10-14T13:45:12.058" v="1832" actId="790"/>
          <ac:spMkLst>
            <pc:docMk/>
            <pc:sldMk cId="973773665" sldId="281"/>
            <ac:spMk id="2" creationId="{AA12E833-798A-9776-3D1D-F07D59A686A7}"/>
          </ac:spMkLst>
        </pc:spChg>
        <pc:spChg chg="mod">
          <ac:chgData name="Evert Van Bever" userId="f6869c4f-2183-409f-a8da-8e040f8ca474" providerId="ADAL" clId="{1F3079D5-E221-4A4E-B3C5-7CD49D6FDC94}" dt="2024-10-14T13:45:07.369" v="1831" actId="790"/>
          <ac:spMkLst>
            <pc:docMk/>
            <pc:sldMk cId="973773665" sldId="281"/>
            <ac:spMk id="3" creationId="{78754295-60B2-3A14-DE99-7E7CB4132573}"/>
          </ac:spMkLst>
        </pc:spChg>
        <pc:spChg chg="add del mod">
          <ac:chgData name="Evert Van Bever" userId="f6869c4f-2183-409f-a8da-8e040f8ca474" providerId="ADAL" clId="{1F3079D5-E221-4A4E-B3C5-7CD49D6FDC94}" dt="2024-10-14T13:44:58.129" v="1830" actId="207"/>
          <ac:spMkLst>
            <pc:docMk/>
            <pc:sldMk cId="973773665" sldId="281"/>
            <ac:spMk id="4" creationId="{6C038ABE-E0A4-7D0A-F7F5-8B12E0B8FEED}"/>
          </ac:spMkLst>
        </pc:spChg>
        <pc:picChg chg="add mod">
          <ac:chgData name="Evert Van Bever" userId="f6869c4f-2183-409f-a8da-8e040f8ca474" providerId="ADAL" clId="{1F3079D5-E221-4A4E-B3C5-7CD49D6FDC94}" dt="2024-10-14T13:44:18.744" v="1826" actId="1076"/>
          <ac:picMkLst>
            <pc:docMk/>
            <pc:sldMk cId="973773665" sldId="281"/>
            <ac:picMk id="7170" creationId="{014D15B2-5CE9-0CC6-81E4-5C466E16113A}"/>
          </ac:picMkLst>
        </pc:picChg>
      </pc:sldChg>
      <pc:sldChg chg="addSp modSp new mod">
        <pc:chgData name="Evert Van Bever" userId="f6869c4f-2183-409f-a8da-8e040f8ca474" providerId="ADAL" clId="{1F3079D5-E221-4A4E-B3C5-7CD49D6FDC94}" dt="2024-10-14T13:50:03.055" v="1966" actId="1076"/>
        <pc:sldMkLst>
          <pc:docMk/>
          <pc:sldMk cId="3389217855" sldId="282"/>
        </pc:sldMkLst>
        <pc:spChg chg="mod">
          <ac:chgData name="Evert Van Bever" userId="f6869c4f-2183-409f-a8da-8e040f8ca474" providerId="ADAL" clId="{1F3079D5-E221-4A4E-B3C5-7CD49D6FDC94}" dt="2024-10-14T13:48:06.114" v="1872" actId="313"/>
          <ac:spMkLst>
            <pc:docMk/>
            <pc:sldMk cId="3389217855" sldId="282"/>
            <ac:spMk id="2" creationId="{804270F3-2681-A53F-8772-A3928F6168BF}"/>
          </ac:spMkLst>
        </pc:spChg>
        <pc:spChg chg="mod">
          <ac:chgData name="Evert Van Bever" userId="f6869c4f-2183-409f-a8da-8e040f8ca474" providerId="ADAL" clId="{1F3079D5-E221-4A4E-B3C5-7CD49D6FDC94}" dt="2024-10-14T13:49:33.457" v="1962" actId="20577"/>
          <ac:spMkLst>
            <pc:docMk/>
            <pc:sldMk cId="3389217855" sldId="282"/>
            <ac:spMk id="4" creationId="{D9ED80F4-14EA-5C3B-FF1B-9EDFFA75FBF6}"/>
          </ac:spMkLst>
        </pc:spChg>
        <pc:picChg chg="add mod">
          <ac:chgData name="Evert Van Bever" userId="f6869c4f-2183-409f-a8da-8e040f8ca474" providerId="ADAL" clId="{1F3079D5-E221-4A4E-B3C5-7CD49D6FDC94}" dt="2024-10-14T13:49:45.049" v="1964" actId="1076"/>
          <ac:picMkLst>
            <pc:docMk/>
            <pc:sldMk cId="3389217855" sldId="282"/>
            <ac:picMk id="8194" creationId="{1E5C781D-8ACC-73FC-0C91-365309E2DE5E}"/>
          </ac:picMkLst>
        </pc:picChg>
        <pc:picChg chg="add mod">
          <ac:chgData name="Evert Van Bever" userId="f6869c4f-2183-409f-a8da-8e040f8ca474" providerId="ADAL" clId="{1F3079D5-E221-4A4E-B3C5-7CD49D6FDC94}" dt="2024-10-14T13:50:03.055" v="1966" actId="1076"/>
          <ac:picMkLst>
            <pc:docMk/>
            <pc:sldMk cId="3389217855" sldId="282"/>
            <ac:picMk id="8196" creationId="{A23D4703-F048-99A6-66C1-A853E945E1AF}"/>
          </ac:picMkLst>
        </pc:picChg>
      </pc:sldChg>
      <pc:sldChg chg="addSp modSp new mod">
        <pc:chgData name="Evert Van Bever" userId="f6869c4f-2183-409f-a8da-8e040f8ca474" providerId="ADAL" clId="{1F3079D5-E221-4A4E-B3C5-7CD49D6FDC94}" dt="2024-10-14T13:55:21.129" v="2026" actId="27636"/>
        <pc:sldMkLst>
          <pc:docMk/>
          <pc:sldMk cId="2717810282" sldId="283"/>
        </pc:sldMkLst>
        <pc:spChg chg="mod">
          <ac:chgData name="Evert Van Bever" userId="f6869c4f-2183-409f-a8da-8e040f8ca474" providerId="ADAL" clId="{1F3079D5-E221-4A4E-B3C5-7CD49D6FDC94}" dt="2024-10-14T13:50:31.150" v="1980" actId="20577"/>
          <ac:spMkLst>
            <pc:docMk/>
            <pc:sldMk cId="2717810282" sldId="283"/>
            <ac:spMk id="2" creationId="{A3EB752E-7725-3F9B-4494-44BBB454A0FC}"/>
          </ac:spMkLst>
        </pc:spChg>
        <pc:spChg chg="mod">
          <ac:chgData name="Evert Van Bever" userId="f6869c4f-2183-409f-a8da-8e040f8ca474" providerId="ADAL" clId="{1F3079D5-E221-4A4E-B3C5-7CD49D6FDC94}" dt="2024-10-14T13:53:52.265" v="1995" actId="790"/>
          <ac:spMkLst>
            <pc:docMk/>
            <pc:sldMk cId="2717810282" sldId="283"/>
            <ac:spMk id="3" creationId="{3FEFCEF7-567D-1937-E4E6-BB072322DF5D}"/>
          </ac:spMkLst>
        </pc:spChg>
        <pc:spChg chg="mod">
          <ac:chgData name="Evert Van Bever" userId="f6869c4f-2183-409f-a8da-8e040f8ca474" providerId="ADAL" clId="{1F3079D5-E221-4A4E-B3C5-7CD49D6FDC94}" dt="2024-10-14T13:55:21.129" v="2026" actId="27636"/>
          <ac:spMkLst>
            <pc:docMk/>
            <pc:sldMk cId="2717810282" sldId="283"/>
            <ac:spMk id="4" creationId="{BF145D00-E964-32D6-744F-6C3EABB52501}"/>
          </ac:spMkLst>
        </pc:spChg>
        <pc:picChg chg="add mod">
          <ac:chgData name="Evert Van Bever" userId="f6869c4f-2183-409f-a8da-8e040f8ca474" providerId="ADAL" clId="{1F3079D5-E221-4A4E-B3C5-7CD49D6FDC94}" dt="2024-10-14T13:54:59.120" v="2003" actId="1076"/>
          <ac:picMkLst>
            <pc:docMk/>
            <pc:sldMk cId="2717810282" sldId="283"/>
            <ac:picMk id="9218" creationId="{B19A8242-79CF-62C8-D7B8-06CF1B3DC321}"/>
          </ac:picMkLst>
        </pc:picChg>
      </pc:sldChg>
      <pc:sldChg chg="addSp modSp new mod">
        <pc:chgData name="Evert Van Bever" userId="f6869c4f-2183-409f-a8da-8e040f8ca474" providerId="ADAL" clId="{1F3079D5-E221-4A4E-B3C5-7CD49D6FDC94}" dt="2024-10-14T14:08:37.622" v="2114" actId="14100"/>
        <pc:sldMkLst>
          <pc:docMk/>
          <pc:sldMk cId="486466017" sldId="284"/>
        </pc:sldMkLst>
        <pc:spChg chg="mod">
          <ac:chgData name="Evert Van Bever" userId="f6869c4f-2183-409f-a8da-8e040f8ca474" providerId="ADAL" clId="{1F3079D5-E221-4A4E-B3C5-7CD49D6FDC94}" dt="2024-10-14T14:06:30.041" v="2035" actId="20577"/>
          <ac:spMkLst>
            <pc:docMk/>
            <pc:sldMk cId="486466017" sldId="284"/>
            <ac:spMk id="2" creationId="{B7153A93-BB2F-1700-D96E-3BAB93D23713}"/>
          </ac:spMkLst>
        </pc:spChg>
        <pc:spChg chg="mod">
          <ac:chgData name="Evert Van Bever" userId="f6869c4f-2183-409f-a8da-8e040f8ca474" providerId="ADAL" clId="{1F3079D5-E221-4A4E-B3C5-7CD49D6FDC94}" dt="2024-10-14T14:06:41.680" v="2051" actId="20577"/>
          <ac:spMkLst>
            <pc:docMk/>
            <pc:sldMk cId="486466017" sldId="284"/>
            <ac:spMk id="3" creationId="{CA640B8A-860E-C9DF-BFE4-2936C35C2DE0}"/>
          </ac:spMkLst>
        </pc:spChg>
        <pc:spChg chg="mod">
          <ac:chgData name="Evert Van Bever" userId="f6869c4f-2183-409f-a8da-8e040f8ca474" providerId="ADAL" clId="{1F3079D5-E221-4A4E-B3C5-7CD49D6FDC94}" dt="2024-10-14T14:08:02.434" v="2110" actId="27636"/>
          <ac:spMkLst>
            <pc:docMk/>
            <pc:sldMk cId="486466017" sldId="284"/>
            <ac:spMk id="4" creationId="{6B89D0DE-C676-E0C3-CA6B-FD6B3702228B}"/>
          </ac:spMkLst>
        </pc:spChg>
        <pc:picChg chg="add mod">
          <ac:chgData name="Evert Van Bever" userId="f6869c4f-2183-409f-a8da-8e040f8ca474" providerId="ADAL" clId="{1F3079D5-E221-4A4E-B3C5-7CD49D6FDC94}" dt="2024-10-14T14:08:37.622" v="2114" actId="14100"/>
          <ac:picMkLst>
            <pc:docMk/>
            <pc:sldMk cId="486466017" sldId="284"/>
            <ac:picMk id="10242" creationId="{0651F0AD-D291-9D3C-6EFA-CC4A526F3CAE}"/>
          </ac:picMkLst>
        </pc:picChg>
      </pc:sldChg>
      <pc:sldChg chg="modSp new mod">
        <pc:chgData name="Evert Van Bever" userId="f6869c4f-2183-409f-a8da-8e040f8ca474" providerId="ADAL" clId="{1F3079D5-E221-4A4E-B3C5-7CD49D6FDC94}" dt="2024-10-14T14:12:27.707" v="2171" actId="113"/>
        <pc:sldMkLst>
          <pc:docMk/>
          <pc:sldMk cId="3244638557" sldId="285"/>
        </pc:sldMkLst>
        <pc:spChg chg="mod">
          <ac:chgData name="Evert Van Bever" userId="f6869c4f-2183-409f-a8da-8e040f8ca474" providerId="ADAL" clId="{1F3079D5-E221-4A4E-B3C5-7CD49D6FDC94}" dt="2024-10-14T14:11:25.057" v="2123" actId="20577"/>
          <ac:spMkLst>
            <pc:docMk/>
            <pc:sldMk cId="3244638557" sldId="285"/>
            <ac:spMk id="2" creationId="{32143FCA-10E2-B4A8-FAB1-4EF610C33BDA}"/>
          </ac:spMkLst>
        </pc:spChg>
        <pc:spChg chg="mod">
          <ac:chgData name="Evert Van Bever" userId="f6869c4f-2183-409f-a8da-8e040f8ca474" providerId="ADAL" clId="{1F3079D5-E221-4A4E-B3C5-7CD49D6FDC94}" dt="2024-10-14T14:11:31.887" v="2138" actId="20577"/>
          <ac:spMkLst>
            <pc:docMk/>
            <pc:sldMk cId="3244638557" sldId="285"/>
            <ac:spMk id="3" creationId="{BD5D22DE-70BC-667D-B0BA-EF374E1C0052}"/>
          </ac:spMkLst>
        </pc:spChg>
        <pc:spChg chg="mod">
          <ac:chgData name="Evert Van Bever" userId="f6869c4f-2183-409f-a8da-8e040f8ca474" providerId="ADAL" clId="{1F3079D5-E221-4A4E-B3C5-7CD49D6FDC94}" dt="2024-10-14T14:12:27.707" v="2171" actId="113"/>
          <ac:spMkLst>
            <pc:docMk/>
            <pc:sldMk cId="3244638557" sldId="285"/>
            <ac:spMk id="4" creationId="{2ED07092-5108-78F5-AD83-F927C48AF10F}"/>
          </ac:spMkLst>
        </pc:spChg>
      </pc:sldChg>
      <pc:sldChg chg="addSp delSp modSp new mod">
        <pc:chgData name="Evert Van Bever" userId="f6869c4f-2183-409f-a8da-8e040f8ca474" providerId="ADAL" clId="{1F3079D5-E221-4A4E-B3C5-7CD49D6FDC94}" dt="2024-10-14T14:16:06.153" v="2202" actId="20577"/>
        <pc:sldMkLst>
          <pc:docMk/>
          <pc:sldMk cId="462783085" sldId="286"/>
        </pc:sldMkLst>
        <pc:spChg chg="mod">
          <ac:chgData name="Evert Van Bever" userId="f6869c4f-2183-409f-a8da-8e040f8ca474" providerId="ADAL" clId="{1F3079D5-E221-4A4E-B3C5-7CD49D6FDC94}" dt="2024-10-14T14:12:50.875" v="2179" actId="20577"/>
          <ac:spMkLst>
            <pc:docMk/>
            <pc:sldMk cId="462783085" sldId="286"/>
            <ac:spMk id="2" creationId="{7D120A14-7B32-839D-9524-824431A805C6}"/>
          </ac:spMkLst>
        </pc:spChg>
        <pc:spChg chg="mod">
          <ac:chgData name="Evert Van Bever" userId="f6869c4f-2183-409f-a8da-8e040f8ca474" providerId="ADAL" clId="{1F3079D5-E221-4A4E-B3C5-7CD49D6FDC94}" dt="2024-10-14T14:15:27.198" v="2186" actId="5793"/>
          <ac:spMkLst>
            <pc:docMk/>
            <pc:sldMk cId="462783085" sldId="286"/>
            <ac:spMk id="3" creationId="{3375765F-86E7-CFF4-203F-237BAF9ECCE8}"/>
          </ac:spMkLst>
        </pc:spChg>
        <pc:spChg chg="add del mod">
          <ac:chgData name="Evert Van Bever" userId="f6869c4f-2183-409f-a8da-8e040f8ca474" providerId="ADAL" clId="{1F3079D5-E221-4A4E-B3C5-7CD49D6FDC94}" dt="2024-10-14T14:16:06.153" v="2202" actId="20577"/>
          <ac:spMkLst>
            <pc:docMk/>
            <pc:sldMk cId="462783085" sldId="286"/>
            <ac:spMk id="4" creationId="{13F487CB-BBCE-3A16-0DF6-025DB0EA0689}"/>
          </ac:spMkLst>
        </pc:spChg>
        <pc:spChg chg="add mod">
          <ac:chgData name="Evert Van Bever" userId="f6869c4f-2183-409f-a8da-8e040f8ca474" providerId="ADAL" clId="{1F3079D5-E221-4A4E-B3C5-7CD49D6FDC94}" dt="2024-10-14T14:15:38.719" v="2188"/>
          <ac:spMkLst>
            <pc:docMk/>
            <pc:sldMk cId="462783085" sldId="286"/>
            <ac:spMk id="5" creationId="{1F9C4141-F8A3-75BA-1684-90876F6AC391}"/>
          </ac:spMkLst>
        </pc:spChg>
      </pc:sldChg>
      <pc:sldChg chg="addSp delSp modSp add mod">
        <pc:chgData name="Evert Van Bever" userId="f6869c4f-2183-409f-a8da-8e040f8ca474" providerId="ADAL" clId="{1F3079D5-E221-4A4E-B3C5-7CD49D6FDC94}" dt="2024-10-14T14:35:32.878" v="2229" actId="1076"/>
        <pc:sldMkLst>
          <pc:docMk/>
          <pc:sldMk cId="868590747" sldId="287"/>
        </pc:sldMkLst>
        <pc:spChg chg="mod">
          <ac:chgData name="Evert Van Bever" userId="f6869c4f-2183-409f-a8da-8e040f8ca474" providerId="ADAL" clId="{1F3079D5-E221-4A4E-B3C5-7CD49D6FDC94}" dt="2024-10-14T14:34:24.923" v="2213" actId="5793"/>
          <ac:spMkLst>
            <pc:docMk/>
            <pc:sldMk cId="868590747" sldId="287"/>
            <ac:spMk id="3" creationId="{3375765F-86E7-CFF4-203F-237BAF9ECCE8}"/>
          </ac:spMkLst>
        </pc:spChg>
        <pc:spChg chg="add del mod">
          <ac:chgData name="Evert Van Bever" userId="f6869c4f-2183-409f-a8da-8e040f8ca474" providerId="ADAL" clId="{1F3079D5-E221-4A4E-B3C5-7CD49D6FDC94}" dt="2024-10-14T14:35:04.158" v="2227" actId="14100"/>
          <ac:spMkLst>
            <pc:docMk/>
            <pc:sldMk cId="868590747" sldId="287"/>
            <ac:spMk id="4" creationId="{13F487CB-BBCE-3A16-0DF6-025DB0EA0689}"/>
          </ac:spMkLst>
        </pc:spChg>
        <pc:spChg chg="add mod">
          <ac:chgData name="Evert Van Bever" userId="f6869c4f-2183-409f-a8da-8e040f8ca474" providerId="ADAL" clId="{1F3079D5-E221-4A4E-B3C5-7CD49D6FDC94}" dt="2024-10-14T14:34:34.077" v="2216"/>
          <ac:spMkLst>
            <pc:docMk/>
            <pc:sldMk cId="868590747" sldId="287"/>
            <ac:spMk id="6" creationId="{8012E898-C66A-5B66-4840-C650B2BA17B0}"/>
          </ac:spMkLst>
        </pc:spChg>
        <pc:graphicFrameChg chg="add mod">
          <ac:chgData name="Evert Van Bever" userId="f6869c4f-2183-409f-a8da-8e040f8ca474" providerId="ADAL" clId="{1F3079D5-E221-4A4E-B3C5-7CD49D6FDC94}" dt="2024-10-14T14:34:32.340" v="2215"/>
          <ac:graphicFrameMkLst>
            <pc:docMk/>
            <pc:sldMk cId="868590747" sldId="287"/>
            <ac:graphicFrameMk id="5" creationId="{EEDCFEE5-DC7F-2D23-8620-8912C2F74E07}"/>
          </ac:graphicFrameMkLst>
        </pc:graphicFrameChg>
        <pc:picChg chg="add mod">
          <ac:chgData name="Evert Van Bever" userId="f6869c4f-2183-409f-a8da-8e040f8ca474" providerId="ADAL" clId="{1F3079D5-E221-4A4E-B3C5-7CD49D6FDC94}" dt="2024-10-14T14:35:32.878" v="2229" actId="1076"/>
          <ac:picMkLst>
            <pc:docMk/>
            <pc:sldMk cId="868590747" sldId="287"/>
            <ac:picMk id="12291" creationId="{8DA6586E-EC5F-6A1C-59A8-63DEDFD0E2C7}"/>
          </ac:picMkLst>
        </pc:picChg>
      </pc:sldChg>
      <pc:sldChg chg="modSp new del mod">
        <pc:chgData name="Evert Van Bever" userId="f6869c4f-2183-409f-a8da-8e040f8ca474" providerId="ADAL" clId="{1F3079D5-E221-4A4E-B3C5-7CD49D6FDC94}" dt="2024-11-18T15:01:18.557" v="5131" actId="47"/>
        <pc:sldMkLst>
          <pc:docMk/>
          <pc:sldMk cId="4040229085" sldId="288"/>
        </pc:sldMkLst>
        <pc:spChg chg="mod">
          <ac:chgData name="Evert Van Bever" userId="f6869c4f-2183-409f-a8da-8e040f8ca474" providerId="ADAL" clId="{1F3079D5-E221-4A4E-B3C5-7CD49D6FDC94}" dt="2024-10-14T14:36:43.377" v="2237" actId="20577"/>
          <ac:spMkLst>
            <pc:docMk/>
            <pc:sldMk cId="4040229085" sldId="288"/>
            <ac:spMk id="2" creationId="{CBB7C55C-09EA-CF23-D799-AFA3452736A5}"/>
          </ac:spMkLst>
        </pc:spChg>
        <pc:spChg chg="mod">
          <ac:chgData name="Evert Van Bever" userId="f6869c4f-2183-409f-a8da-8e040f8ca474" providerId="ADAL" clId="{1F3079D5-E221-4A4E-B3C5-7CD49D6FDC94}" dt="2024-10-14T14:37:10.053" v="2345" actId="20577"/>
          <ac:spMkLst>
            <pc:docMk/>
            <pc:sldMk cId="4040229085" sldId="288"/>
            <ac:spMk id="4" creationId="{06BC3B4F-2F9B-A0E2-71C3-E3232B0C2FAC}"/>
          </ac:spMkLst>
        </pc:spChg>
      </pc:sldChg>
      <pc:sldChg chg="addSp modSp new mod">
        <pc:chgData name="Evert Van Bever" userId="f6869c4f-2183-409f-a8da-8e040f8ca474" providerId="ADAL" clId="{1F3079D5-E221-4A4E-B3C5-7CD49D6FDC94}" dt="2024-10-14T14:38:16.972" v="2392" actId="113"/>
        <pc:sldMkLst>
          <pc:docMk/>
          <pc:sldMk cId="3028572454" sldId="289"/>
        </pc:sldMkLst>
        <pc:spChg chg="mod">
          <ac:chgData name="Evert Van Bever" userId="f6869c4f-2183-409f-a8da-8e040f8ca474" providerId="ADAL" clId="{1F3079D5-E221-4A4E-B3C5-7CD49D6FDC94}" dt="2024-10-14T14:37:23.776" v="2353" actId="20577"/>
          <ac:spMkLst>
            <pc:docMk/>
            <pc:sldMk cId="3028572454" sldId="289"/>
            <ac:spMk id="2" creationId="{F8C09CB7-A662-D956-8945-1758FBC67BD1}"/>
          </ac:spMkLst>
        </pc:spChg>
        <pc:spChg chg="mod">
          <ac:chgData name="Evert Van Bever" userId="f6869c4f-2183-409f-a8da-8e040f8ca474" providerId="ADAL" clId="{1F3079D5-E221-4A4E-B3C5-7CD49D6FDC94}" dt="2024-10-14T14:37:28.288" v="2365" actId="20577"/>
          <ac:spMkLst>
            <pc:docMk/>
            <pc:sldMk cId="3028572454" sldId="289"/>
            <ac:spMk id="3" creationId="{FCB74D3C-BDF0-91CD-B203-CD94F5DD70C4}"/>
          </ac:spMkLst>
        </pc:spChg>
        <pc:spChg chg="mod">
          <ac:chgData name="Evert Van Bever" userId="f6869c4f-2183-409f-a8da-8e040f8ca474" providerId="ADAL" clId="{1F3079D5-E221-4A4E-B3C5-7CD49D6FDC94}" dt="2024-10-14T14:38:16.972" v="2392" actId="113"/>
          <ac:spMkLst>
            <pc:docMk/>
            <pc:sldMk cId="3028572454" sldId="289"/>
            <ac:spMk id="4" creationId="{AF300FC9-6DD9-3E8B-2B82-597B5F1AF6F5}"/>
          </ac:spMkLst>
        </pc:spChg>
        <pc:spChg chg="add mod">
          <ac:chgData name="Evert Van Bever" userId="f6869c4f-2183-409f-a8da-8e040f8ca474" providerId="ADAL" clId="{1F3079D5-E221-4A4E-B3C5-7CD49D6FDC94}" dt="2024-10-14T14:37:34.649" v="2367"/>
          <ac:spMkLst>
            <pc:docMk/>
            <pc:sldMk cId="3028572454" sldId="289"/>
            <ac:spMk id="7" creationId="{5E7A56F8-9EC1-5AAE-B61E-C932FC224EBE}"/>
          </ac:spMkLst>
        </pc:spChg>
        <pc:graphicFrameChg chg="add mod">
          <ac:chgData name="Evert Van Bever" userId="f6869c4f-2183-409f-a8da-8e040f8ca474" providerId="ADAL" clId="{1F3079D5-E221-4A4E-B3C5-7CD49D6FDC94}" dt="2024-10-14T14:37:33.473" v="2366"/>
          <ac:graphicFrameMkLst>
            <pc:docMk/>
            <pc:sldMk cId="3028572454" sldId="289"/>
            <ac:graphicFrameMk id="5" creationId="{82C58002-A3AD-6700-6312-B3BE403D8D06}"/>
          </ac:graphicFrameMkLst>
        </pc:graphicFrameChg>
        <pc:graphicFrameChg chg="add mod">
          <ac:chgData name="Evert Van Bever" userId="f6869c4f-2183-409f-a8da-8e040f8ca474" providerId="ADAL" clId="{1F3079D5-E221-4A4E-B3C5-7CD49D6FDC94}" dt="2024-10-14T14:37:33.473" v="2366"/>
          <ac:graphicFrameMkLst>
            <pc:docMk/>
            <pc:sldMk cId="3028572454" sldId="289"/>
            <ac:graphicFrameMk id="6" creationId="{ED7083E9-427D-AFAC-3337-BA0C1FB46F70}"/>
          </ac:graphicFrameMkLst>
        </pc:graphicFrameChg>
        <pc:picChg chg="add mod">
          <ac:chgData name="Evert Van Bever" userId="f6869c4f-2183-409f-a8da-8e040f8ca474" providerId="ADAL" clId="{1F3079D5-E221-4A4E-B3C5-7CD49D6FDC94}" dt="2024-10-14T14:37:34.649" v="2367"/>
          <ac:picMkLst>
            <pc:docMk/>
            <pc:sldMk cId="3028572454" sldId="289"/>
            <ac:picMk id="13314" creationId="{CD40E26A-7B9A-1D54-6EC5-7B945F2746FF}"/>
          </ac:picMkLst>
        </pc:picChg>
      </pc:sldChg>
      <pc:sldChg chg="new del">
        <pc:chgData name="Evert Van Bever" userId="f6869c4f-2183-409f-a8da-8e040f8ca474" providerId="ADAL" clId="{1F3079D5-E221-4A4E-B3C5-7CD49D6FDC94}" dt="2024-10-14T14:44:48.766" v="2394" actId="2696"/>
        <pc:sldMkLst>
          <pc:docMk/>
          <pc:sldMk cId="1450394919" sldId="290"/>
        </pc:sldMkLst>
      </pc:sldChg>
      <pc:sldChg chg="addSp delSp modSp new mod modAnim">
        <pc:chgData name="Evert Van Bever" userId="f6869c4f-2183-409f-a8da-8e040f8ca474" providerId="ADAL" clId="{1F3079D5-E221-4A4E-B3C5-7CD49D6FDC94}" dt="2024-11-07T12:30:17.597" v="4643" actId="1076"/>
        <pc:sldMkLst>
          <pc:docMk/>
          <pc:sldMk cId="1502793866" sldId="290"/>
        </pc:sldMkLst>
        <pc:spChg chg="mod">
          <ac:chgData name="Evert Van Bever" userId="f6869c4f-2183-409f-a8da-8e040f8ca474" providerId="ADAL" clId="{1F3079D5-E221-4A4E-B3C5-7CD49D6FDC94}" dt="2024-10-14T14:45:07.703" v="2420" actId="20577"/>
          <ac:spMkLst>
            <pc:docMk/>
            <pc:sldMk cId="1502793866" sldId="290"/>
            <ac:spMk id="2" creationId="{536083C9-7D0F-00C8-4AA4-FB78BA0EEDB2}"/>
          </ac:spMkLst>
        </pc:spChg>
        <pc:spChg chg="del">
          <ac:chgData name="Evert Van Bever" userId="f6869c4f-2183-409f-a8da-8e040f8ca474" providerId="ADAL" clId="{1F3079D5-E221-4A4E-B3C5-7CD49D6FDC94}" dt="2024-10-14T14:45:20.718" v="2422" actId="478"/>
          <ac:spMkLst>
            <pc:docMk/>
            <pc:sldMk cId="1502793866" sldId="290"/>
            <ac:spMk id="3" creationId="{9428702E-1159-33F4-C76D-D01ACFCD36D5}"/>
          </ac:spMkLst>
        </pc:spChg>
        <pc:spChg chg="del">
          <ac:chgData name="Evert Van Bever" userId="f6869c4f-2183-409f-a8da-8e040f8ca474" providerId="ADAL" clId="{1F3079D5-E221-4A4E-B3C5-7CD49D6FDC94}" dt="2024-10-14T14:45:18.111" v="2421" actId="478"/>
          <ac:spMkLst>
            <pc:docMk/>
            <pc:sldMk cId="1502793866" sldId="290"/>
            <ac:spMk id="4" creationId="{31E6D428-C81F-B5CD-C156-2AD244F16FA6}"/>
          </ac:spMkLst>
        </pc:spChg>
        <pc:picChg chg="add mod">
          <ac:chgData name="Evert Van Bever" userId="f6869c4f-2183-409f-a8da-8e040f8ca474" providerId="ADAL" clId="{1F3079D5-E221-4A4E-B3C5-7CD49D6FDC94}" dt="2024-10-14T14:45:34.947" v="2425" actId="1076"/>
          <ac:picMkLst>
            <pc:docMk/>
            <pc:sldMk cId="1502793866" sldId="290"/>
            <ac:picMk id="14338" creationId="{B36FFBE7-CAC3-39E5-4EE5-4BB57115788E}"/>
          </ac:picMkLst>
        </pc:picChg>
        <pc:picChg chg="add mod">
          <ac:chgData name="Evert Van Bever" userId="f6869c4f-2183-409f-a8da-8e040f8ca474" providerId="ADAL" clId="{1F3079D5-E221-4A4E-B3C5-7CD49D6FDC94}" dt="2024-11-07T12:30:17.597" v="4643" actId="1076"/>
          <ac:picMkLst>
            <pc:docMk/>
            <pc:sldMk cId="1502793866" sldId="290"/>
            <ac:picMk id="14340" creationId="{31BE3EA7-0C04-C62E-BB21-6929F1C6E5D2}"/>
          </ac:picMkLst>
        </pc:picChg>
      </pc:sldChg>
      <pc:sldChg chg="modSp new mod">
        <pc:chgData name="Evert Van Bever" userId="f6869c4f-2183-409f-a8da-8e040f8ca474" providerId="ADAL" clId="{1F3079D5-E221-4A4E-B3C5-7CD49D6FDC94}" dt="2024-11-04T09:21:49.183" v="3870" actId="20577"/>
        <pc:sldMkLst>
          <pc:docMk/>
          <pc:sldMk cId="1570586031" sldId="291"/>
        </pc:sldMkLst>
        <pc:spChg chg="mod">
          <ac:chgData name="Evert Van Bever" userId="f6869c4f-2183-409f-a8da-8e040f8ca474" providerId="ADAL" clId="{1F3079D5-E221-4A4E-B3C5-7CD49D6FDC94}" dt="2024-10-15T06:58:14.569" v="2510" actId="790"/>
          <ac:spMkLst>
            <pc:docMk/>
            <pc:sldMk cId="1570586031" sldId="291"/>
            <ac:spMk id="2" creationId="{E982E0F7-78C7-4AE3-EA91-AF57F46F963F}"/>
          </ac:spMkLst>
        </pc:spChg>
        <pc:spChg chg="mod">
          <ac:chgData name="Evert Van Bever" userId="f6869c4f-2183-409f-a8da-8e040f8ca474" providerId="ADAL" clId="{1F3079D5-E221-4A4E-B3C5-7CD49D6FDC94}" dt="2024-11-04T09:21:49.183" v="3870" actId="20577"/>
          <ac:spMkLst>
            <pc:docMk/>
            <pc:sldMk cId="1570586031" sldId="291"/>
            <ac:spMk id="4" creationId="{A4344A81-E56E-5268-C7CA-9B3565F2FC99}"/>
          </ac:spMkLst>
        </pc:spChg>
      </pc:sldChg>
      <pc:sldChg chg="addSp modSp new mod modAnim">
        <pc:chgData name="Evert Van Bever" userId="f6869c4f-2183-409f-a8da-8e040f8ca474" providerId="ADAL" clId="{1F3079D5-E221-4A4E-B3C5-7CD49D6FDC94}" dt="2024-10-15T07:52:36.144" v="2596" actId="20577"/>
        <pc:sldMkLst>
          <pc:docMk/>
          <pc:sldMk cId="204874884" sldId="292"/>
        </pc:sldMkLst>
        <pc:spChg chg="mod">
          <ac:chgData name="Evert Van Bever" userId="f6869c4f-2183-409f-a8da-8e040f8ca474" providerId="ADAL" clId="{1F3079D5-E221-4A4E-B3C5-7CD49D6FDC94}" dt="2024-10-15T07:02:16.768" v="2537" actId="790"/>
          <ac:spMkLst>
            <pc:docMk/>
            <pc:sldMk cId="204874884" sldId="292"/>
            <ac:spMk id="2" creationId="{BA46586D-BF1E-96D6-4C3A-D371C1A50D6C}"/>
          </ac:spMkLst>
        </pc:spChg>
        <pc:spChg chg="mod">
          <ac:chgData name="Evert Van Bever" userId="f6869c4f-2183-409f-a8da-8e040f8ca474" providerId="ADAL" clId="{1F3079D5-E221-4A4E-B3C5-7CD49D6FDC94}" dt="2024-10-15T07:02:24.552" v="2548" actId="790"/>
          <ac:spMkLst>
            <pc:docMk/>
            <pc:sldMk cId="204874884" sldId="292"/>
            <ac:spMk id="3" creationId="{DA51E103-4FB4-D245-4C01-D77C8E9BE0AE}"/>
          </ac:spMkLst>
        </pc:spChg>
        <pc:spChg chg="mod">
          <ac:chgData name="Evert Van Bever" userId="f6869c4f-2183-409f-a8da-8e040f8ca474" providerId="ADAL" clId="{1F3079D5-E221-4A4E-B3C5-7CD49D6FDC94}" dt="2024-10-15T07:52:36.144" v="2596" actId="20577"/>
          <ac:spMkLst>
            <pc:docMk/>
            <pc:sldMk cId="204874884" sldId="292"/>
            <ac:spMk id="4" creationId="{9D7A7643-5B87-36D0-8A26-AB0CA10EBF79}"/>
          </ac:spMkLst>
        </pc:spChg>
        <pc:picChg chg="add mod">
          <ac:chgData name="Evert Van Bever" userId="f6869c4f-2183-409f-a8da-8e040f8ca474" providerId="ADAL" clId="{1F3079D5-E221-4A4E-B3C5-7CD49D6FDC94}" dt="2024-10-15T07:50:38.146" v="2563" actId="1076"/>
          <ac:picMkLst>
            <pc:docMk/>
            <pc:sldMk cId="204874884" sldId="292"/>
            <ac:picMk id="15362" creationId="{F7950FD5-3B15-63F7-7C2E-0FDBAA86C84E}"/>
          </ac:picMkLst>
        </pc:picChg>
      </pc:sldChg>
      <pc:sldChg chg="modSp new mod">
        <pc:chgData name="Evert Van Bever" userId="f6869c4f-2183-409f-a8da-8e040f8ca474" providerId="ADAL" clId="{1F3079D5-E221-4A4E-B3C5-7CD49D6FDC94}" dt="2024-10-15T08:07:34.462" v="2663" actId="20577"/>
        <pc:sldMkLst>
          <pc:docMk/>
          <pc:sldMk cId="3846082321" sldId="293"/>
        </pc:sldMkLst>
        <pc:spChg chg="mod">
          <ac:chgData name="Evert Van Bever" userId="f6869c4f-2183-409f-a8da-8e040f8ca474" providerId="ADAL" clId="{1F3079D5-E221-4A4E-B3C5-7CD49D6FDC94}" dt="2024-10-15T07:58:59.983" v="2625" actId="790"/>
          <ac:spMkLst>
            <pc:docMk/>
            <pc:sldMk cId="3846082321" sldId="293"/>
            <ac:spMk id="2" creationId="{46A442A7-B91D-1B20-B20B-3C4809490233}"/>
          </ac:spMkLst>
        </pc:spChg>
        <pc:spChg chg="mod">
          <ac:chgData name="Evert Van Bever" userId="f6869c4f-2183-409f-a8da-8e040f8ca474" providerId="ADAL" clId="{1F3079D5-E221-4A4E-B3C5-7CD49D6FDC94}" dt="2024-10-15T08:06:45.335" v="2645" actId="20577"/>
          <ac:spMkLst>
            <pc:docMk/>
            <pc:sldMk cId="3846082321" sldId="293"/>
            <ac:spMk id="3" creationId="{88C6AF17-3D28-CE26-52CB-BFBBCC1C49C8}"/>
          </ac:spMkLst>
        </pc:spChg>
        <pc:spChg chg="mod">
          <ac:chgData name="Evert Van Bever" userId="f6869c4f-2183-409f-a8da-8e040f8ca474" providerId="ADAL" clId="{1F3079D5-E221-4A4E-B3C5-7CD49D6FDC94}" dt="2024-10-15T08:07:34.462" v="2663" actId="20577"/>
          <ac:spMkLst>
            <pc:docMk/>
            <pc:sldMk cId="3846082321" sldId="293"/>
            <ac:spMk id="4" creationId="{ED25BFF6-C2A6-C7C7-98AB-867D7499E00F}"/>
          </ac:spMkLst>
        </pc:spChg>
      </pc:sldChg>
      <pc:sldChg chg="addSp modSp new mod modAnim">
        <pc:chgData name="Evert Van Bever" userId="f6869c4f-2183-409f-a8da-8e040f8ca474" providerId="ADAL" clId="{1F3079D5-E221-4A4E-B3C5-7CD49D6FDC94}" dt="2024-10-15T08:28:33.350" v="2808"/>
        <pc:sldMkLst>
          <pc:docMk/>
          <pc:sldMk cId="222725292" sldId="294"/>
        </pc:sldMkLst>
        <pc:spChg chg="mod">
          <ac:chgData name="Evert Van Bever" userId="f6869c4f-2183-409f-a8da-8e040f8ca474" providerId="ADAL" clId="{1F3079D5-E221-4A4E-B3C5-7CD49D6FDC94}" dt="2024-10-15T08:15:13.661" v="2698" actId="790"/>
          <ac:spMkLst>
            <pc:docMk/>
            <pc:sldMk cId="222725292" sldId="294"/>
            <ac:spMk id="2" creationId="{AA27A39B-E4AD-B184-D270-08E5D5AAB939}"/>
          </ac:spMkLst>
        </pc:spChg>
        <pc:spChg chg="mod">
          <ac:chgData name="Evert Van Bever" userId="f6869c4f-2183-409f-a8da-8e040f8ca474" providerId="ADAL" clId="{1F3079D5-E221-4A4E-B3C5-7CD49D6FDC94}" dt="2024-10-15T08:16:05.207" v="2717" actId="20577"/>
          <ac:spMkLst>
            <pc:docMk/>
            <pc:sldMk cId="222725292" sldId="294"/>
            <ac:spMk id="3" creationId="{CA5FC98E-87A2-9B48-8478-88B5D56F84E9}"/>
          </ac:spMkLst>
        </pc:spChg>
        <pc:spChg chg="mod">
          <ac:chgData name="Evert Van Bever" userId="f6869c4f-2183-409f-a8da-8e040f8ca474" providerId="ADAL" clId="{1F3079D5-E221-4A4E-B3C5-7CD49D6FDC94}" dt="2024-10-15T08:27:54.335" v="2802" actId="5793"/>
          <ac:spMkLst>
            <pc:docMk/>
            <pc:sldMk cId="222725292" sldId="294"/>
            <ac:spMk id="4" creationId="{1739176B-7F2C-E698-7975-62392AE8FE6C}"/>
          </ac:spMkLst>
        </pc:spChg>
        <pc:picChg chg="add mod">
          <ac:chgData name="Evert Van Bever" userId="f6869c4f-2183-409f-a8da-8e040f8ca474" providerId="ADAL" clId="{1F3079D5-E221-4A4E-B3C5-7CD49D6FDC94}" dt="2024-10-15T08:27:58.538" v="2803" actId="1076"/>
          <ac:picMkLst>
            <pc:docMk/>
            <pc:sldMk cId="222725292" sldId="294"/>
            <ac:picMk id="16386" creationId="{A21B0D0B-65B1-D82C-75ED-BEE9908A9698}"/>
          </ac:picMkLst>
        </pc:picChg>
      </pc:sldChg>
      <pc:sldChg chg="addSp modSp new mod">
        <pc:chgData name="Evert Van Bever" userId="f6869c4f-2183-409f-a8da-8e040f8ca474" providerId="ADAL" clId="{1F3079D5-E221-4A4E-B3C5-7CD49D6FDC94}" dt="2024-10-15T08:41:20.616" v="2884" actId="1076"/>
        <pc:sldMkLst>
          <pc:docMk/>
          <pc:sldMk cId="4169025804" sldId="295"/>
        </pc:sldMkLst>
        <pc:spChg chg="mod">
          <ac:chgData name="Evert Van Bever" userId="f6869c4f-2183-409f-a8da-8e040f8ca474" providerId="ADAL" clId="{1F3079D5-E221-4A4E-B3C5-7CD49D6FDC94}" dt="2024-10-15T08:29:26.004" v="2838" actId="790"/>
          <ac:spMkLst>
            <pc:docMk/>
            <pc:sldMk cId="4169025804" sldId="295"/>
            <ac:spMk id="2" creationId="{D6DACDAF-2999-11D2-52F4-02102B67644E}"/>
          </ac:spMkLst>
        </pc:spChg>
        <pc:spChg chg="mod">
          <ac:chgData name="Evert Van Bever" userId="f6869c4f-2183-409f-a8da-8e040f8ca474" providerId="ADAL" clId="{1F3079D5-E221-4A4E-B3C5-7CD49D6FDC94}" dt="2024-10-15T08:39:52.742" v="2863" actId="27636"/>
          <ac:spMkLst>
            <pc:docMk/>
            <pc:sldMk cId="4169025804" sldId="295"/>
            <ac:spMk id="3" creationId="{A117B961-2A36-6A3E-5BC6-B06FDEFC047C}"/>
          </ac:spMkLst>
        </pc:spChg>
        <pc:spChg chg="mod">
          <ac:chgData name="Evert Van Bever" userId="f6869c4f-2183-409f-a8da-8e040f8ca474" providerId="ADAL" clId="{1F3079D5-E221-4A4E-B3C5-7CD49D6FDC94}" dt="2024-10-15T08:41:16.651" v="2883" actId="20577"/>
          <ac:spMkLst>
            <pc:docMk/>
            <pc:sldMk cId="4169025804" sldId="295"/>
            <ac:spMk id="4" creationId="{7A443C5C-84A7-AAD2-E6DB-3C8863870EA0}"/>
          </ac:spMkLst>
        </pc:spChg>
        <pc:picChg chg="add mod">
          <ac:chgData name="Evert Van Bever" userId="f6869c4f-2183-409f-a8da-8e040f8ca474" providerId="ADAL" clId="{1F3079D5-E221-4A4E-B3C5-7CD49D6FDC94}" dt="2024-10-15T08:41:20.616" v="2884" actId="1076"/>
          <ac:picMkLst>
            <pc:docMk/>
            <pc:sldMk cId="4169025804" sldId="295"/>
            <ac:picMk id="17410" creationId="{AF79577A-6465-E8B0-F613-B6FED6E8E86D}"/>
          </ac:picMkLst>
        </pc:picChg>
      </pc:sldChg>
      <pc:sldChg chg="addSp delSp modSp new mod">
        <pc:chgData name="Evert Van Bever" userId="f6869c4f-2183-409f-a8da-8e040f8ca474" providerId="ADAL" clId="{1F3079D5-E221-4A4E-B3C5-7CD49D6FDC94}" dt="2024-10-15T08:44:11.081" v="2970" actId="20577"/>
        <pc:sldMkLst>
          <pc:docMk/>
          <pc:sldMk cId="2548338939" sldId="296"/>
        </pc:sldMkLst>
        <pc:spChg chg="mod">
          <ac:chgData name="Evert Van Bever" userId="f6869c4f-2183-409f-a8da-8e040f8ca474" providerId="ADAL" clId="{1F3079D5-E221-4A4E-B3C5-7CD49D6FDC94}" dt="2024-10-15T08:41:50.722" v="2887" actId="27636"/>
          <ac:spMkLst>
            <pc:docMk/>
            <pc:sldMk cId="2548338939" sldId="296"/>
            <ac:spMk id="2" creationId="{775E7F86-6C02-85E3-783D-3A86EC33E38B}"/>
          </ac:spMkLst>
        </pc:spChg>
        <pc:spChg chg="mod">
          <ac:chgData name="Evert Van Bever" userId="f6869c4f-2183-409f-a8da-8e040f8ca474" providerId="ADAL" clId="{1F3079D5-E221-4A4E-B3C5-7CD49D6FDC94}" dt="2024-10-15T08:41:59.733" v="2909" actId="790"/>
          <ac:spMkLst>
            <pc:docMk/>
            <pc:sldMk cId="2548338939" sldId="296"/>
            <ac:spMk id="3" creationId="{1486221F-B163-D259-5FFD-3DF7C8F28B5C}"/>
          </ac:spMkLst>
        </pc:spChg>
        <pc:spChg chg="del">
          <ac:chgData name="Evert Van Bever" userId="f6869c4f-2183-409f-a8da-8e040f8ca474" providerId="ADAL" clId="{1F3079D5-E221-4A4E-B3C5-7CD49D6FDC94}" dt="2024-10-15T08:42:10.681" v="2910" actId="478"/>
          <ac:spMkLst>
            <pc:docMk/>
            <pc:sldMk cId="2548338939" sldId="296"/>
            <ac:spMk id="4" creationId="{845BCEB2-D1CE-6569-1A27-73C9951C2C39}"/>
          </ac:spMkLst>
        </pc:spChg>
        <pc:spChg chg="add mod">
          <ac:chgData name="Evert Van Bever" userId="f6869c4f-2183-409f-a8da-8e040f8ca474" providerId="ADAL" clId="{1F3079D5-E221-4A4E-B3C5-7CD49D6FDC94}" dt="2024-10-15T08:43:23.170" v="2944" actId="313"/>
          <ac:spMkLst>
            <pc:docMk/>
            <pc:sldMk cId="2548338939" sldId="296"/>
            <ac:spMk id="5" creationId="{D53299B9-B680-B833-C1A3-3CC8E7C149D1}"/>
          </ac:spMkLst>
        </pc:spChg>
        <pc:spChg chg="add mod">
          <ac:chgData name="Evert Van Bever" userId="f6869c4f-2183-409f-a8da-8e040f8ca474" providerId="ADAL" clId="{1F3079D5-E221-4A4E-B3C5-7CD49D6FDC94}" dt="2024-10-15T08:44:00.168" v="2961" actId="790"/>
          <ac:spMkLst>
            <pc:docMk/>
            <pc:sldMk cId="2548338939" sldId="296"/>
            <ac:spMk id="6" creationId="{724D248E-37EF-F7B9-04BA-40BD205DCCE5}"/>
          </ac:spMkLst>
        </pc:spChg>
        <pc:spChg chg="add mod">
          <ac:chgData name="Evert Van Bever" userId="f6869c4f-2183-409f-a8da-8e040f8ca474" providerId="ADAL" clId="{1F3079D5-E221-4A4E-B3C5-7CD49D6FDC94}" dt="2024-10-15T08:44:11.081" v="2970" actId="20577"/>
          <ac:spMkLst>
            <pc:docMk/>
            <pc:sldMk cId="2548338939" sldId="296"/>
            <ac:spMk id="7" creationId="{B6E0AFF5-E72B-E55C-2E63-87B04796E0C3}"/>
          </ac:spMkLst>
        </pc:spChg>
        <pc:picChg chg="add mod">
          <ac:chgData name="Evert Van Bever" userId="f6869c4f-2183-409f-a8da-8e040f8ca474" providerId="ADAL" clId="{1F3079D5-E221-4A4E-B3C5-7CD49D6FDC94}" dt="2024-10-15T08:42:36.121" v="2918" actId="1076"/>
          <ac:picMkLst>
            <pc:docMk/>
            <pc:sldMk cId="2548338939" sldId="296"/>
            <ac:picMk id="18434" creationId="{6CDEC230-E579-1837-022D-FD3042E2B394}"/>
          </ac:picMkLst>
        </pc:picChg>
        <pc:picChg chg="add mod">
          <ac:chgData name="Evert Van Bever" userId="f6869c4f-2183-409f-a8da-8e040f8ca474" providerId="ADAL" clId="{1F3079D5-E221-4A4E-B3C5-7CD49D6FDC94}" dt="2024-10-15T08:42:38.753" v="2920" actId="1076"/>
          <ac:picMkLst>
            <pc:docMk/>
            <pc:sldMk cId="2548338939" sldId="296"/>
            <ac:picMk id="18436" creationId="{6D0D8239-1B65-BCAA-BD85-428542F1A0DD}"/>
          </ac:picMkLst>
        </pc:picChg>
        <pc:picChg chg="add mod">
          <ac:chgData name="Evert Van Bever" userId="f6869c4f-2183-409f-a8da-8e040f8ca474" providerId="ADAL" clId="{1F3079D5-E221-4A4E-B3C5-7CD49D6FDC94}" dt="2024-10-15T08:42:56.185" v="2925" actId="14100"/>
          <ac:picMkLst>
            <pc:docMk/>
            <pc:sldMk cId="2548338939" sldId="296"/>
            <ac:picMk id="18438" creationId="{6C2C15AA-A4DC-49C3-1903-07A01573FF13}"/>
          </ac:picMkLst>
        </pc:picChg>
      </pc:sldChg>
      <pc:sldChg chg="addSp modSp new mod modNotesTx">
        <pc:chgData name="Evert Van Bever" userId="f6869c4f-2183-409f-a8da-8e040f8ca474" providerId="ADAL" clId="{1F3079D5-E221-4A4E-B3C5-7CD49D6FDC94}" dt="2024-11-05T14:26:04.268" v="4491" actId="1076"/>
        <pc:sldMkLst>
          <pc:docMk/>
          <pc:sldMk cId="1840901697" sldId="297"/>
        </pc:sldMkLst>
        <pc:spChg chg="mod">
          <ac:chgData name="Evert Van Bever" userId="f6869c4f-2183-409f-a8da-8e040f8ca474" providerId="ADAL" clId="{1F3079D5-E221-4A4E-B3C5-7CD49D6FDC94}" dt="2024-10-15T09:12:05.062" v="2976" actId="20577"/>
          <ac:spMkLst>
            <pc:docMk/>
            <pc:sldMk cId="1840901697" sldId="297"/>
            <ac:spMk id="2" creationId="{84C89DAB-7BB6-A9FF-2DB0-DADF1AD05BF2}"/>
          </ac:spMkLst>
        </pc:spChg>
        <pc:spChg chg="mod">
          <ac:chgData name="Evert Van Bever" userId="f6869c4f-2183-409f-a8da-8e040f8ca474" providerId="ADAL" clId="{1F3079D5-E221-4A4E-B3C5-7CD49D6FDC94}" dt="2024-10-15T09:13:17.315" v="2986" actId="20577"/>
          <ac:spMkLst>
            <pc:docMk/>
            <pc:sldMk cId="1840901697" sldId="297"/>
            <ac:spMk id="3" creationId="{70F897C6-3CF3-8343-8A1A-3CF383E98DD5}"/>
          </ac:spMkLst>
        </pc:spChg>
        <pc:spChg chg="mod">
          <ac:chgData name="Evert Van Bever" userId="f6869c4f-2183-409f-a8da-8e040f8ca474" providerId="ADAL" clId="{1F3079D5-E221-4A4E-B3C5-7CD49D6FDC94}" dt="2024-10-15T09:15:41.250" v="3375" actId="20577"/>
          <ac:spMkLst>
            <pc:docMk/>
            <pc:sldMk cId="1840901697" sldId="297"/>
            <ac:spMk id="4" creationId="{17B15D7F-9DCA-7E54-40A8-7E4B81DFE4CA}"/>
          </ac:spMkLst>
        </pc:spChg>
        <pc:spChg chg="add mod">
          <ac:chgData name="Evert Van Bever" userId="f6869c4f-2183-409f-a8da-8e040f8ca474" providerId="ADAL" clId="{1F3079D5-E221-4A4E-B3C5-7CD49D6FDC94}" dt="2024-11-05T14:26:04.268" v="4491" actId="1076"/>
          <ac:spMkLst>
            <pc:docMk/>
            <pc:sldMk cId="1840901697" sldId="297"/>
            <ac:spMk id="5" creationId="{4FAF605A-DB41-97C8-1D7B-88D2AB0BA5CA}"/>
          </ac:spMkLst>
        </pc:spChg>
        <pc:picChg chg="add mod">
          <ac:chgData name="Evert Van Bever" userId="f6869c4f-2183-409f-a8da-8e040f8ca474" providerId="ADAL" clId="{1F3079D5-E221-4A4E-B3C5-7CD49D6FDC94}" dt="2024-10-15T09:14:35.792" v="3083" actId="1076"/>
          <ac:picMkLst>
            <pc:docMk/>
            <pc:sldMk cId="1840901697" sldId="297"/>
            <ac:picMk id="6" creationId="{86B32374-296F-DBCF-FC69-D085C7BF42BC}"/>
          </ac:picMkLst>
        </pc:picChg>
      </pc:sldChg>
      <pc:sldChg chg="addSp modSp add mod modNotesTx">
        <pc:chgData name="Evert Van Bever" userId="f6869c4f-2183-409f-a8da-8e040f8ca474" providerId="ADAL" clId="{1F3079D5-E221-4A4E-B3C5-7CD49D6FDC94}" dt="2024-11-05T14:28:01.489" v="4502" actId="1076"/>
        <pc:sldMkLst>
          <pc:docMk/>
          <pc:sldMk cId="3868481274" sldId="298"/>
        </pc:sldMkLst>
        <pc:spChg chg="mod">
          <ac:chgData name="Evert Van Bever" userId="f6869c4f-2183-409f-a8da-8e040f8ca474" providerId="ADAL" clId="{1F3079D5-E221-4A4E-B3C5-7CD49D6FDC94}" dt="2024-10-15T09:15:53.567" v="3377" actId="6549"/>
          <ac:spMkLst>
            <pc:docMk/>
            <pc:sldMk cId="3868481274" sldId="298"/>
            <ac:spMk id="4" creationId="{17B15D7F-9DCA-7E54-40A8-7E4B81DFE4CA}"/>
          </ac:spMkLst>
        </pc:spChg>
        <pc:spChg chg="add mod">
          <ac:chgData name="Evert Van Bever" userId="f6869c4f-2183-409f-a8da-8e040f8ca474" providerId="ADAL" clId="{1F3079D5-E221-4A4E-B3C5-7CD49D6FDC94}" dt="2024-10-15T09:26:13.926" v="3389" actId="14100"/>
          <ac:spMkLst>
            <pc:docMk/>
            <pc:sldMk cId="3868481274" sldId="298"/>
            <ac:spMk id="5" creationId="{6960B8DA-BC9E-55DA-328A-5E99BE2CB860}"/>
          </ac:spMkLst>
        </pc:spChg>
        <pc:spChg chg="add mod">
          <ac:chgData name="Evert Van Bever" userId="f6869c4f-2183-409f-a8da-8e040f8ca474" providerId="ADAL" clId="{1F3079D5-E221-4A4E-B3C5-7CD49D6FDC94}" dt="2024-10-15T09:26:35.261" v="3394" actId="14100"/>
          <ac:spMkLst>
            <pc:docMk/>
            <pc:sldMk cId="3868481274" sldId="298"/>
            <ac:spMk id="7" creationId="{1DB3DC54-B474-9BF8-138E-D5B656A86A9A}"/>
          </ac:spMkLst>
        </pc:spChg>
        <pc:spChg chg="add mod">
          <ac:chgData name="Evert Van Bever" userId="f6869c4f-2183-409f-a8da-8e040f8ca474" providerId="ADAL" clId="{1F3079D5-E221-4A4E-B3C5-7CD49D6FDC94}" dt="2024-11-05T14:28:01.489" v="4502" actId="1076"/>
          <ac:spMkLst>
            <pc:docMk/>
            <pc:sldMk cId="3868481274" sldId="298"/>
            <ac:spMk id="8" creationId="{8FB509EE-B896-5A53-CEDC-C6A443CDACD0}"/>
          </ac:spMkLst>
        </pc:spChg>
        <pc:picChg chg="mod">
          <ac:chgData name="Evert Van Bever" userId="f6869c4f-2183-409f-a8da-8e040f8ca474" providerId="ADAL" clId="{1F3079D5-E221-4A4E-B3C5-7CD49D6FDC94}" dt="2024-10-15T09:15:59.681" v="3379" actId="14100"/>
          <ac:picMkLst>
            <pc:docMk/>
            <pc:sldMk cId="3868481274" sldId="298"/>
            <ac:picMk id="6" creationId="{86B32374-296F-DBCF-FC69-D085C7BF42BC}"/>
          </ac:picMkLst>
        </pc:picChg>
      </pc:sldChg>
      <pc:sldChg chg="addSp delSp modSp add mod modNotesTx">
        <pc:chgData name="Evert Van Bever" userId="f6869c4f-2183-409f-a8da-8e040f8ca474" providerId="ADAL" clId="{1F3079D5-E221-4A4E-B3C5-7CD49D6FDC94}" dt="2024-11-05T14:29:01.393" v="4507"/>
        <pc:sldMkLst>
          <pc:docMk/>
          <pc:sldMk cId="860440166" sldId="299"/>
        </pc:sldMkLst>
        <pc:spChg chg="del">
          <ac:chgData name="Evert Van Bever" userId="f6869c4f-2183-409f-a8da-8e040f8ca474" providerId="ADAL" clId="{1F3079D5-E221-4A4E-B3C5-7CD49D6FDC94}" dt="2024-10-15T09:26:52.206" v="3398" actId="478"/>
          <ac:spMkLst>
            <pc:docMk/>
            <pc:sldMk cId="860440166" sldId="299"/>
            <ac:spMk id="5" creationId="{6960B8DA-BC9E-55DA-328A-5E99BE2CB860}"/>
          </ac:spMkLst>
        </pc:spChg>
        <pc:spChg chg="add mod">
          <ac:chgData name="Evert Van Bever" userId="f6869c4f-2183-409f-a8da-8e040f8ca474" providerId="ADAL" clId="{1F3079D5-E221-4A4E-B3C5-7CD49D6FDC94}" dt="2024-11-05T14:29:01.393" v="4507"/>
          <ac:spMkLst>
            <pc:docMk/>
            <pc:sldMk cId="860440166" sldId="299"/>
            <ac:spMk id="5" creationId="{CE578350-1A07-9EED-1C5F-75C0934E194B}"/>
          </ac:spMkLst>
        </pc:spChg>
        <pc:spChg chg="del">
          <ac:chgData name="Evert Van Bever" userId="f6869c4f-2183-409f-a8da-8e040f8ca474" providerId="ADAL" clId="{1F3079D5-E221-4A4E-B3C5-7CD49D6FDC94}" dt="2024-10-15T09:26:49.734" v="3397" actId="478"/>
          <ac:spMkLst>
            <pc:docMk/>
            <pc:sldMk cId="860440166" sldId="299"/>
            <ac:spMk id="7" creationId="{1DB3DC54-B474-9BF8-138E-D5B656A86A9A}"/>
          </ac:spMkLst>
        </pc:spChg>
        <pc:picChg chg="del">
          <ac:chgData name="Evert Van Bever" userId="f6869c4f-2183-409f-a8da-8e040f8ca474" providerId="ADAL" clId="{1F3079D5-E221-4A4E-B3C5-7CD49D6FDC94}" dt="2024-10-15T09:26:47.391" v="3396" actId="478"/>
          <ac:picMkLst>
            <pc:docMk/>
            <pc:sldMk cId="860440166" sldId="299"/>
            <ac:picMk id="6" creationId="{86B32374-296F-DBCF-FC69-D085C7BF42BC}"/>
          </ac:picMkLst>
        </pc:picChg>
        <pc:picChg chg="add mod">
          <ac:chgData name="Evert Van Bever" userId="f6869c4f-2183-409f-a8da-8e040f8ca474" providerId="ADAL" clId="{1F3079D5-E221-4A4E-B3C5-7CD49D6FDC94}" dt="2024-10-15T09:28:02.311" v="3407" actId="1076"/>
          <ac:picMkLst>
            <pc:docMk/>
            <pc:sldMk cId="860440166" sldId="299"/>
            <ac:picMk id="9" creationId="{F86A1AE9-8672-21FF-6721-6750CAEAB5C0}"/>
          </ac:picMkLst>
        </pc:picChg>
        <pc:picChg chg="add mod">
          <ac:chgData name="Evert Van Bever" userId="f6869c4f-2183-409f-a8da-8e040f8ca474" providerId="ADAL" clId="{1F3079D5-E221-4A4E-B3C5-7CD49D6FDC94}" dt="2024-10-15T09:27:41.463" v="3402" actId="1076"/>
          <ac:picMkLst>
            <pc:docMk/>
            <pc:sldMk cId="860440166" sldId="299"/>
            <ac:picMk id="19458" creationId="{D66D8119-9FD6-511F-BB7B-533BE253298F}"/>
          </ac:picMkLst>
        </pc:picChg>
      </pc:sldChg>
      <pc:sldChg chg="modSp new mod">
        <pc:chgData name="Evert Van Bever" userId="f6869c4f-2183-409f-a8da-8e040f8ca474" providerId="ADAL" clId="{1F3079D5-E221-4A4E-B3C5-7CD49D6FDC94}" dt="2024-11-04T09:21:54.990" v="3871" actId="20577"/>
        <pc:sldMkLst>
          <pc:docMk/>
          <pc:sldMk cId="2288709387" sldId="300"/>
        </pc:sldMkLst>
        <pc:spChg chg="mod">
          <ac:chgData name="Evert Van Bever" userId="f6869c4f-2183-409f-a8da-8e040f8ca474" providerId="ADAL" clId="{1F3079D5-E221-4A4E-B3C5-7CD49D6FDC94}" dt="2024-10-15T09:35:32.895" v="3420" actId="20577"/>
          <ac:spMkLst>
            <pc:docMk/>
            <pc:sldMk cId="2288709387" sldId="300"/>
            <ac:spMk id="2" creationId="{47E78DD6-AB44-2241-EA21-ECEE89890A95}"/>
          </ac:spMkLst>
        </pc:spChg>
        <pc:spChg chg="mod">
          <ac:chgData name="Evert Van Bever" userId="f6869c4f-2183-409f-a8da-8e040f8ca474" providerId="ADAL" clId="{1F3079D5-E221-4A4E-B3C5-7CD49D6FDC94}" dt="2024-11-04T09:21:54.990" v="3871" actId="20577"/>
          <ac:spMkLst>
            <pc:docMk/>
            <pc:sldMk cId="2288709387" sldId="300"/>
            <ac:spMk id="4" creationId="{90B5B35C-CC6A-5872-01B9-F08911B270FC}"/>
          </ac:spMkLst>
        </pc:spChg>
      </pc:sldChg>
      <pc:sldChg chg="addSp modSp new mod">
        <pc:chgData name="Evert Van Bever" userId="f6869c4f-2183-409f-a8da-8e040f8ca474" providerId="ADAL" clId="{1F3079D5-E221-4A4E-B3C5-7CD49D6FDC94}" dt="2024-10-15T09:39:14.033" v="3466" actId="27636"/>
        <pc:sldMkLst>
          <pc:docMk/>
          <pc:sldMk cId="3596876312" sldId="301"/>
        </pc:sldMkLst>
        <pc:spChg chg="mod">
          <ac:chgData name="Evert Van Bever" userId="f6869c4f-2183-409f-a8da-8e040f8ca474" providerId="ADAL" clId="{1F3079D5-E221-4A4E-B3C5-7CD49D6FDC94}" dt="2024-10-15T09:35:54.479" v="3438" actId="790"/>
          <ac:spMkLst>
            <pc:docMk/>
            <pc:sldMk cId="3596876312" sldId="301"/>
            <ac:spMk id="2" creationId="{D82D94EA-234B-E235-4328-2FB053F920C7}"/>
          </ac:spMkLst>
        </pc:spChg>
        <pc:spChg chg="mod">
          <ac:chgData name="Evert Van Bever" userId="f6869c4f-2183-409f-a8da-8e040f8ca474" providerId="ADAL" clId="{1F3079D5-E221-4A4E-B3C5-7CD49D6FDC94}" dt="2024-10-15T09:39:14.033" v="3466" actId="27636"/>
          <ac:spMkLst>
            <pc:docMk/>
            <pc:sldMk cId="3596876312" sldId="301"/>
            <ac:spMk id="3" creationId="{9E2AA40F-BF8D-ED32-1935-81E81A72B647}"/>
          </ac:spMkLst>
        </pc:spChg>
        <pc:spChg chg="mod">
          <ac:chgData name="Evert Van Bever" userId="f6869c4f-2183-409f-a8da-8e040f8ca474" providerId="ADAL" clId="{1F3079D5-E221-4A4E-B3C5-7CD49D6FDC94}" dt="2024-10-15T09:38:03.604" v="3442"/>
          <ac:spMkLst>
            <pc:docMk/>
            <pc:sldMk cId="3596876312" sldId="301"/>
            <ac:spMk id="4" creationId="{25582F3A-2C64-B4BE-5D78-6A905D03A1EC}"/>
          </ac:spMkLst>
        </pc:spChg>
        <pc:picChg chg="add mod">
          <ac:chgData name="Evert Van Bever" userId="f6869c4f-2183-409f-a8da-8e040f8ca474" providerId="ADAL" clId="{1F3079D5-E221-4A4E-B3C5-7CD49D6FDC94}" dt="2024-10-15T09:38:06.734" v="3443" actId="1076"/>
          <ac:picMkLst>
            <pc:docMk/>
            <pc:sldMk cId="3596876312" sldId="301"/>
            <ac:picMk id="20482" creationId="{5EF142BB-4C88-C5F1-EE16-F576B891D683}"/>
          </ac:picMkLst>
        </pc:picChg>
      </pc:sldChg>
      <pc:sldChg chg="addSp delSp modSp new mod modAnim">
        <pc:chgData name="Evert Van Bever" userId="f6869c4f-2183-409f-a8da-8e040f8ca474" providerId="ADAL" clId="{1F3079D5-E221-4A4E-B3C5-7CD49D6FDC94}" dt="2024-10-15T09:46:01.726" v="3556"/>
        <pc:sldMkLst>
          <pc:docMk/>
          <pc:sldMk cId="958449996" sldId="302"/>
        </pc:sldMkLst>
        <pc:spChg chg="mod">
          <ac:chgData name="Evert Van Bever" userId="f6869c4f-2183-409f-a8da-8e040f8ca474" providerId="ADAL" clId="{1F3079D5-E221-4A4E-B3C5-7CD49D6FDC94}" dt="2024-10-15T09:38:48.207" v="3461" actId="790"/>
          <ac:spMkLst>
            <pc:docMk/>
            <pc:sldMk cId="958449996" sldId="302"/>
            <ac:spMk id="2" creationId="{FBCBC3C6-966D-B4CC-890B-FABD04F2A6E4}"/>
          </ac:spMkLst>
        </pc:spChg>
        <pc:spChg chg="mod">
          <ac:chgData name="Evert Van Bever" userId="f6869c4f-2183-409f-a8da-8e040f8ca474" providerId="ADAL" clId="{1F3079D5-E221-4A4E-B3C5-7CD49D6FDC94}" dt="2024-10-15T09:39:34.660" v="3472" actId="20577"/>
          <ac:spMkLst>
            <pc:docMk/>
            <pc:sldMk cId="958449996" sldId="302"/>
            <ac:spMk id="3" creationId="{7D32145A-BD46-461C-1844-CB87709F154A}"/>
          </ac:spMkLst>
        </pc:spChg>
        <pc:spChg chg="del">
          <ac:chgData name="Evert Van Bever" userId="f6869c4f-2183-409f-a8da-8e040f8ca474" providerId="ADAL" clId="{1F3079D5-E221-4A4E-B3C5-7CD49D6FDC94}" dt="2024-10-15T09:41:31.919" v="3473" actId="478"/>
          <ac:spMkLst>
            <pc:docMk/>
            <pc:sldMk cId="958449996" sldId="302"/>
            <ac:spMk id="4" creationId="{A22D9A45-B033-5E25-E101-10864DC4CB85}"/>
          </ac:spMkLst>
        </pc:spChg>
        <pc:spChg chg="add mod">
          <ac:chgData name="Evert Van Bever" userId="f6869c4f-2183-409f-a8da-8e040f8ca474" providerId="ADAL" clId="{1F3079D5-E221-4A4E-B3C5-7CD49D6FDC94}" dt="2024-10-15T09:43:17.950" v="3515" actId="1076"/>
          <ac:spMkLst>
            <pc:docMk/>
            <pc:sldMk cId="958449996" sldId="302"/>
            <ac:spMk id="5" creationId="{3CC850B5-AD36-BD58-9FB9-9A35C980AB32}"/>
          </ac:spMkLst>
        </pc:spChg>
        <pc:spChg chg="add mod">
          <ac:chgData name="Evert Van Bever" userId="f6869c4f-2183-409f-a8da-8e040f8ca474" providerId="ADAL" clId="{1F3079D5-E221-4A4E-B3C5-7CD49D6FDC94}" dt="2024-10-15T09:43:30.118" v="3517" actId="1076"/>
          <ac:spMkLst>
            <pc:docMk/>
            <pc:sldMk cId="958449996" sldId="302"/>
            <ac:spMk id="6" creationId="{11692D7E-04D1-DDC1-143E-A254BBBCBF7A}"/>
          </ac:spMkLst>
        </pc:spChg>
        <pc:spChg chg="add mod">
          <ac:chgData name="Evert Van Bever" userId="f6869c4f-2183-409f-a8da-8e040f8ca474" providerId="ADAL" clId="{1F3079D5-E221-4A4E-B3C5-7CD49D6FDC94}" dt="2024-10-15T09:45:58.430" v="3555" actId="1076"/>
          <ac:spMkLst>
            <pc:docMk/>
            <pc:sldMk cId="958449996" sldId="302"/>
            <ac:spMk id="7" creationId="{BD508710-7C04-E838-BE54-AB053B8F6B5F}"/>
          </ac:spMkLst>
        </pc:spChg>
        <pc:picChg chg="add mod">
          <ac:chgData name="Evert Van Bever" userId="f6869c4f-2183-409f-a8da-8e040f8ca474" providerId="ADAL" clId="{1F3079D5-E221-4A4E-B3C5-7CD49D6FDC94}" dt="2024-10-15T09:45:06.573" v="3530" actId="14100"/>
          <ac:picMkLst>
            <pc:docMk/>
            <pc:sldMk cId="958449996" sldId="302"/>
            <ac:picMk id="21506" creationId="{BF6F27EB-9A68-C559-EF53-2D67D50B560D}"/>
          </ac:picMkLst>
        </pc:picChg>
        <pc:picChg chg="add mod">
          <ac:chgData name="Evert Van Bever" userId="f6869c4f-2183-409f-a8da-8e040f8ca474" providerId="ADAL" clId="{1F3079D5-E221-4A4E-B3C5-7CD49D6FDC94}" dt="2024-10-15T09:43:13.836" v="3514" actId="1076"/>
          <ac:picMkLst>
            <pc:docMk/>
            <pc:sldMk cId="958449996" sldId="302"/>
            <ac:picMk id="21508" creationId="{6E800D06-D41A-C510-135D-C1C04B424BDA}"/>
          </ac:picMkLst>
        </pc:picChg>
        <pc:picChg chg="add mod">
          <ac:chgData name="Evert Van Bever" userId="f6869c4f-2183-409f-a8da-8e040f8ca474" providerId="ADAL" clId="{1F3079D5-E221-4A4E-B3C5-7CD49D6FDC94}" dt="2024-10-15T09:43:25.708" v="3516" actId="1076"/>
          <ac:picMkLst>
            <pc:docMk/>
            <pc:sldMk cId="958449996" sldId="302"/>
            <ac:picMk id="21510" creationId="{0C0172FA-19AD-7632-25EC-697C12C42E4D}"/>
          </ac:picMkLst>
        </pc:picChg>
        <pc:picChg chg="add mod">
          <ac:chgData name="Evert Van Bever" userId="f6869c4f-2183-409f-a8da-8e040f8ca474" providerId="ADAL" clId="{1F3079D5-E221-4A4E-B3C5-7CD49D6FDC94}" dt="2024-10-15T09:45:29.686" v="3534" actId="14100"/>
          <ac:picMkLst>
            <pc:docMk/>
            <pc:sldMk cId="958449996" sldId="302"/>
            <ac:picMk id="21512" creationId="{497D518A-4912-D6C1-ACE7-90944C3D1F19}"/>
          </ac:picMkLst>
        </pc:picChg>
      </pc:sldChg>
      <pc:sldChg chg="addSp delSp modSp new mod modAnim">
        <pc:chgData name="Evert Van Bever" userId="f6869c4f-2183-409f-a8da-8e040f8ca474" providerId="ADAL" clId="{1F3079D5-E221-4A4E-B3C5-7CD49D6FDC94}" dt="2024-10-15T09:49:59.041" v="3643"/>
        <pc:sldMkLst>
          <pc:docMk/>
          <pc:sldMk cId="3106735708" sldId="303"/>
        </pc:sldMkLst>
        <pc:spChg chg="del">
          <ac:chgData name="Evert Van Bever" userId="f6869c4f-2183-409f-a8da-8e040f8ca474" providerId="ADAL" clId="{1F3079D5-E221-4A4E-B3C5-7CD49D6FDC94}" dt="2024-10-15T09:46:45.358" v="3558" actId="478"/>
          <ac:spMkLst>
            <pc:docMk/>
            <pc:sldMk cId="3106735708" sldId="303"/>
            <ac:spMk id="2" creationId="{B54890E8-C888-FF84-02A7-BC263B8A2471}"/>
          </ac:spMkLst>
        </pc:spChg>
        <pc:spChg chg="del">
          <ac:chgData name="Evert Van Bever" userId="f6869c4f-2183-409f-a8da-8e040f8ca474" providerId="ADAL" clId="{1F3079D5-E221-4A4E-B3C5-7CD49D6FDC94}" dt="2024-10-15T09:46:48.088" v="3559" actId="478"/>
          <ac:spMkLst>
            <pc:docMk/>
            <pc:sldMk cId="3106735708" sldId="303"/>
            <ac:spMk id="3" creationId="{9B839674-1E54-AA64-A783-70C730CEDBE3}"/>
          </ac:spMkLst>
        </pc:spChg>
        <pc:spChg chg="del">
          <ac:chgData name="Evert Van Bever" userId="f6869c4f-2183-409f-a8da-8e040f8ca474" providerId="ADAL" clId="{1F3079D5-E221-4A4E-B3C5-7CD49D6FDC94}" dt="2024-10-15T09:46:51.419" v="3560" actId="478"/>
          <ac:spMkLst>
            <pc:docMk/>
            <pc:sldMk cId="3106735708" sldId="303"/>
            <ac:spMk id="4" creationId="{1F1BF055-D019-BCD9-9B89-BDE5E37C1860}"/>
          </ac:spMkLst>
        </pc:spChg>
        <pc:spChg chg="add mod">
          <ac:chgData name="Evert Van Bever" userId="f6869c4f-2183-409f-a8da-8e040f8ca474" providerId="ADAL" clId="{1F3079D5-E221-4A4E-B3C5-7CD49D6FDC94}" dt="2024-10-15T09:47:28.212" v="3577" actId="20577"/>
          <ac:spMkLst>
            <pc:docMk/>
            <pc:sldMk cId="3106735708" sldId="303"/>
            <ac:spMk id="5" creationId="{77841BE5-BC30-01DC-353D-FEEEB342BC77}"/>
          </ac:spMkLst>
        </pc:spChg>
        <pc:spChg chg="add mod">
          <ac:chgData name="Evert Van Bever" userId="f6869c4f-2183-409f-a8da-8e040f8ca474" providerId="ADAL" clId="{1F3079D5-E221-4A4E-B3C5-7CD49D6FDC94}" dt="2024-10-15T09:48:12.987" v="3593" actId="1076"/>
          <ac:spMkLst>
            <pc:docMk/>
            <pc:sldMk cId="3106735708" sldId="303"/>
            <ac:spMk id="6" creationId="{CF49D10B-4EFC-EFD1-CAC8-5BD20912BB73}"/>
          </ac:spMkLst>
        </pc:spChg>
        <pc:spChg chg="add mod">
          <ac:chgData name="Evert Van Bever" userId="f6869c4f-2183-409f-a8da-8e040f8ca474" providerId="ADAL" clId="{1F3079D5-E221-4A4E-B3C5-7CD49D6FDC94}" dt="2024-10-15T09:49:39.109" v="3632" actId="1076"/>
          <ac:spMkLst>
            <pc:docMk/>
            <pc:sldMk cId="3106735708" sldId="303"/>
            <ac:spMk id="7" creationId="{DF8A072D-1114-C20D-3E7A-C3FC1070494D}"/>
          </ac:spMkLst>
        </pc:spChg>
        <pc:spChg chg="add mod">
          <ac:chgData name="Evert Van Bever" userId="f6869c4f-2183-409f-a8da-8e040f8ca474" providerId="ADAL" clId="{1F3079D5-E221-4A4E-B3C5-7CD49D6FDC94}" dt="2024-10-15T09:49:52.845" v="3641" actId="1076"/>
          <ac:spMkLst>
            <pc:docMk/>
            <pc:sldMk cId="3106735708" sldId="303"/>
            <ac:spMk id="8" creationId="{07591633-C750-6BC6-6BEE-79BA923D2827}"/>
          </ac:spMkLst>
        </pc:spChg>
        <pc:picChg chg="add mod">
          <ac:chgData name="Evert Van Bever" userId="f6869c4f-2183-409f-a8da-8e040f8ca474" providerId="ADAL" clId="{1F3079D5-E221-4A4E-B3C5-7CD49D6FDC94}" dt="2024-10-15T09:48:00.695" v="3585" actId="1076"/>
          <ac:picMkLst>
            <pc:docMk/>
            <pc:sldMk cId="3106735708" sldId="303"/>
            <ac:picMk id="22530" creationId="{B8F46F40-A446-427F-6E35-B675E543A32F}"/>
          </ac:picMkLst>
        </pc:picChg>
        <pc:picChg chg="add mod">
          <ac:chgData name="Evert Van Bever" userId="f6869c4f-2183-409f-a8da-8e040f8ca474" providerId="ADAL" clId="{1F3079D5-E221-4A4E-B3C5-7CD49D6FDC94}" dt="2024-10-15T09:47:54.676" v="3582" actId="14100"/>
          <ac:picMkLst>
            <pc:docMk/>
            <pc:sldMk cId="3106735708" sldId="303"/>
            <ac:picMk id="22532" creationId="{9615EAB6-568F-502B-97F4-165F1BB523CD}"/>
          </ac:picMkLst>
        </pc:picChg>
        <pc:picChg chg="add mod">
          <ac:chgData name="Evert Van Bever" userId="f6869c4f-2183-409f-a8da-8e040f8ca474" providerId="ADAL" clId="{1F3079D5-E221-4A4E-B3C5-7CD49D6FDC94}" dt="2024-10-15T09:49:32.364" v="3629" actId="1076"/>
          <ac:picMkLst>
            <pc:docMk/>
            <pc:sldMk cId="3106735708" sldId="303"/>
            <ac:picMk id="22534" creationId="{A300A1B0-094A-3C50-406D-EF6C32FF38BB}"/>
          </ac:picMkLst>
        </pc:picChg>
        <pc:picChg chg="add mod">
          <ac:chgData name="Evert Van Bever" userId="f6869c4f-2183-409f-a8da-8e040f8ca474" providerId="ADAL" clId="{1F3079D5-E221-4A4E-B3C5-7CD49D6FDC94}" dt="2024-10-15T09:49:34.628" v="3631" actId="1076"/>
          <ac:picMkLst>
            <pc:docMk/>
            <pc:sldMk cId="3106735708" sldId="303"/>
            <ac:picMk id="22536" creationId="{CA2BE0F2-4D89-2593-4866-0C1B032A33EE}"/>
          </ac:picMkLst>
        </pc:picChg>
      </pc:sldChg>
      <pc:sldChg chg="addSp delSp modSp new mod modAnim">
        <pc:chgData name="Evert Van Bever" userId="f6869c4f-2183-409f-a8da-8e040f8ca474" providerId="ADAL" clId="{1F3079D5-E221-4A4E-B3C5-7CD49D6FDC94}" dt="2024-10-15T10:13:29.604" v="3847"/>
        <pc:sldMkLst>
          <pc:docMk/>
          <pc:sldMk cId="143943290" sldId="304"/>
        </pc:sldMkLst>
        <pc:spChg chg="mod">
          <ac:chgData name="Evert Van Bever" userId="f6869c4f-2183-409f-a8da-8e040f8ca474" providerId="ADAL" clId="{1F3079D5-E221-4A4E-B3C5-7CD49D6FDC94}" dt="2024-10-15T09:55:33.982" v="3664" actId="20577"/>
          <ac:spMkLst>
            <pc:docMk/>
            <pc:sldMk cId="143943290" sldId="304"/>
            <ac:spMk id="2" creationId="{3AC59661-5702-414A-6C72-EF1396FE1ED0}"/>
          </ac:spMkLst>
        </pc:spChg>
        <pc:spChg chg="del">
          <ac:chgData name="Evert Van Bever" userId="f6869c4f-2183-409f-a8da-8e040f8ca474" providerId="ADAL" clId="{1F3079D5-E221-4A4E-B3C5-7CD49D6FDC94}" dt="2024-10-15T09:56:00.413" v="3665" actId="478"/>
          <ac:spMkLst>
            <pc:docMk/>
            <pc:sldMk cId="143943290" sldId="304"/>
            <ac:spMk id="3" creationId="{59602E8E-A684-E871-9038-345DE9BA74E0}"/>
          </ac:spMkLst>
        </pc:spChg>
        <pc:spChg chg="del mod">
          <ac:chgData name="Evert Van Bever" userId="f6869c4f-2183-409f-a8da-8e040f8ca474" providerId="ADAL" clId="{1F3079D5-E221-4A4E-B3C5-7CD49D6FDC94}" dt="2024-10-15T09:56:01.837" v="3667" actId="478"/>
          <ac:spMkLst>
            <pc:docMk/>
            <pc:sldMk cId="143943290" sldId="304"/>
            <ac:spMk id="4" creationId="{29D6AF7A-582E-F9E6-1FD8-9EAAE80BACFE}"/>
          </ac:spMkLst>
        </pc:spChg>
        <pc:spChg chg="add mod">
          <ac:chgData name="Evert Van Bever" userId="f6869c4f-2183-409f-a8da-8e040f8ca474" providerId="ADAL" clId="{1F3079D5-E221-4A4E-B3C5-7CD49D6FDC94}" dt="2024-10-15T09:56:26.045" v="3684" actId="1076"/>
          <ac:spMkLst>
            <pc:docMk/>
            <pc:sldMk cId="143943290" sldId="304"/>
            <ac:spMk id="5" creationId="{942FA756-A90F-D9A7-F62F-1D7F90263DFD}"/>
          </ac:spMkLst>
        </pc:spChg>
        <pc:spChg chg="add mod">
          <ac:chgData name="Evert Van Bever" userId="f6869c4f-2183-409f-a8da-8e040f8ca474" providerId="ADAL" clId="{1F3079D5-E221-4A4E-B3C5-7CD49D6FDC94}" dt="2024-10-15T09:57:22.632" v="3695" actId="208"/>
          <ac:spMkLst>
            <pc:docMk/>
            <pc:sldMk cId="143943290" sldId="304"/>
            <ac:spMk id="6" creationId="{CB94CCAF-C60A-C9AE-76F4-D2EBB5569398}"/>
          </ac:spMkLst>
        </pc:spChg>
        <pc:picChg chg="add mod">
          <ac:chgData name="Evert Van Bever" userId="f6869c4f-2183-409f-a8da-8e040f8ca474" providerId="ADAL" clId="{1F3079D5-E221-4A4E-B3C5-7CD49D6FDC94}" dt="2024-10-15T10:13:17.229" v="3843" actId="1076"/>
          <ac:picMkLst>
            <pc:docMk/>
            <pc:sldMk cId="143943290" sldId="304"/>
            <ac:picMk id="23554" creationId="{9F4429DD-2A8A-C280-D193-0BEF89973570}"/>
          </ac:picMkLst>
        </pc:picChg>
        <pc:picChg chg="add mod">
          <ac:chgData name="Evert Van Bever" userId="f6869c4f-2183-409f-a8da-8e040f8ca474" providerId="ADAL" clId="{1F3079D5-E221-4A4E-B3C5-7CD49D6FDC94}" dt="2024-10-15T09:59:36.415" v="3716" actId="208"/>
          <ac:picMkLst>
            <pc:docMk/>
            <pc:sldMk cId="143943290" sldId="304"/>
            <ac:picMk id="23556" creationId="{C100394D-A222-F05A-9947-494B5A9C2C75}"/>
          </ac:picMkLst>
        </pc:picChg>
        <pc:picChg chg="add mod">
          <ac:chgData name="Evert Van Bever" userId="f6869c4f-2183-409f-a8da-8e040f8ca474" providerId="ADAL" clId="{1F3079D5-E221-4A4E-B3C5-7CD49D6FDC94}" dt="2024-10-15T09:59:32.638" v="3715" actId="208"/>
          <ac:picMkLst>
            <pc:docMk/>
            <pc:sldMk cId="143943290" sldId="304"/>
            <ac:picMk id="23558" creationId="{2C593D06-42AF-67C1-90C0-CE560675181D}"/>
          </ac:picMkLst>
        </pc:picChg>
        <pc:picChg chg="add mod">
          <ac:chgData name="Evert Van Bever" userId="f6869c4f-2183-409f-a8da-8e040f8ca474" providerId="ADAL" clId="{1F3079D5-E221-4A4E-B3C5-7CD49D6FDC94}" dt="2024-10-15T09:59:57.317" v="3723" actId="1076"/>
          <ac:picMkLst>
            <pc:docMk/>
            <pc:sldMk cId="143943290" sldId="304"/>
            <ac:picMk id="23560" creationId="{123E8144-C2B4-2F4C-0485-66260F403A78}"/>
          </ac:picMkLst>
        </pc:picChg>
      </pc:sldChg>
      <pc:sldChg chg="modSp new mod">
        <pc:chgData name="Evert Van Bever" userId="f6869c4f-2183-409f-a8da-8e040f8ca474" providerId="ADAL" clId="{1F3079D5-E221-4A4E-B3C5-7CD49D6FDC94}" dt="2024-11-04T09:22:00.020" v="3872" actId="20577"/>
        <pc:sldMkLst>
          <pc:docMk/>
          <pc:sldMk cId="993286281" sldId="305"/>
        </pc:sldMkLst>
        <pc:spChg chg="mod">
          <ac:chgData name="Evert Van Bever" userId="f6869c4f-2183-409f-a8da-8e040f8ca474" providerId="ADAL" clId="{1F3079D5-E221-4A4E-B3C5-7CD49D6FDC94}" dt="2024-10-15T10:00:58.305" v="3736" actId="20577"/>
          <ac:spMkLst>
            <pc:docMk/>
            <pc:sldMk cId="993286281" sldId="305"/>
            <ac:spMk id="2" creationId="{AA8AFFF1-C3A2-DE55-C2A5-9B9000315957}"/>
          </ac:spMkLst>
        </pc:spChg>
        <pc:spChg chg="mod">
          <ac:chgData name="Evert Van Bever" userId="f6869c4f-2183-409f-a8da-8e040f8ca474" providerId="ADAL" clId="{1F3079D5-E221-4A4E-B3C5-7CD49D6FDC94}" dt="2024-11-04T09:22:00.020" v="3872" actId="20577"/>
          <ac:spMkLst>
            <pc:docMk/>
            <pc:sldMk cId="993286281" sldId="305"/>
            <ac:spMk id="4" creationId="{D0F72527-402F-0B3C-D6A0-EEBE9CEDC802}"/>
          </ac:spMkLst>
        </pc:spChg>
      </pc:sldChg>
      <pc:sldChg chg="addSp delSp modSp new mod setBg">
        <pc:chgData name="Evert Van Bever" userId="f6869c4f-2183-409f-a8da-8e040f8ca474" providerId="ADAL" clId="{1F3079D5-E221-4A4E-B3C5-7CD49D6FDC94}" dt="2024-10-15T10:04:23.331" v="3818" actId="1076"/>
        <pc:sldMkLst>
          <pc:docMk/>
          <pc:sldMk cId="2188314694" sldId="306"/>
        </pc:sldMkLst>
        <pc:spChg chg="mod">
          <ac:chgData name="Evert Van Bever" userId="f6869c4f-2183-409f-a8da-8e040f8ca474" providerId="ADAL" clId="{1F3079D5-E221-4A4E-B3C5-7CD49D6FDC94}" dt="2024-10-15T10:04:07.825" v="3810" actId="26606"/>
          <ac:spMkLst>
            <pc:docMk/>
            <pc:sldMk cId="2188314694" sldId="306"/>
            <ac:spMk id="2" creationId="{9B7C93AC-3A6E-8357-37BB-72465E700553}"/>
          </ac:spMkLst>
        </pc:spChg>
        <pc:spChg chg="add del mod">
          <ac:chgData name="Evert Van Bever" userId="f6869c4f-2183-409f-a8da-8e040f8ca474" providerId="ADAL" clId="{1F3079D5-E221-4A4E-B3C5-7CD49D6FDC94}" dt="2024-10-15T10:04:18.411" v="3816"/>
          <ac:spMkLst>
            <pc:docMk/>
            <pc:sldMk cId="2188314694" sldId="306"/>
            <ac:spMk id="3" creationId="{174BBEB9-B236-AFD6-36B8-F099FDEAA4C8}"/>
          </ac:spMkLst>
        </pc:spChg>
        <pc:spChg chg="mod">
          <ac:chgData name="Evert Van Bever" userId="f6869c4f-2183-409f-a8da-8e040f8ca474" providerId="ADAL" clId="{1F3079D5-E221-4A4E-B3C5-7CD49D6FDC94}" dt="2024-10-15T10:04:07.825" v="3810" actId="26606"/>
          <ac:spMkLst>
            <pc:docMk/>
            <pc:sldMk cId="2188314694" sldId="306"/>
            <ac:spMk id="4" creationId="{1576CAE7-46AB-6C41-EACF-6B3A74389DAD}"/>
          </ac:spMkLst>
        </pc:spChg>
        <pc:spChg chg="add del">
          <ac:chgData name="Evert Van Bever" userId="f6869c4f-2183-409f-a8da-8e040f8ca474" providerId="ADAL" clId="{1F3079D5-E221-4A4E-B3C5-7CD49D6FDC94}" dt="2024-10-15T10:04:05.182" v="3808" actId="26606"/>
          <ac:spMkLst>
            <pc:docMk/>
            <pc:sldMk cId="2188314694" sldId="306"/>
            <ac:spMk id="24583" creationId="{F13C74B1-5B17-4795-BED0-7140497B445A}"/>
          </ac:spMkLst>
        </pc:spChg>
        <pc:spChg chg="add del">
          <ac:chgData name="Evert Van Bever" userId="f6869c4f-2183-409f-a8da-8e040f8ca474" providerId="ADAL" clId="{1F3079D5-E221-4A4E-B3C5-7CD49D6FDC94}" dt="2024-10-15T10:04:05.182" v="3808" actId="26606"/>
          <ac:spMkLst>
            <pc:docMk/>
            <pc:sldMk cId="2188314694" sldId="306"/>
            <ac:spMk id="24585" creationId="{D4974D33-8DC5-464E-8C6D-BE58F0669C17}"/>
          </ac:spMkLst>
        </pc:spChg>
        <pc:spChg chg="add del">
          <ac:chgData name="Evert Van Bever" userId="f6869c4f-2183-409f-a8da-8e040f8ca474" providerId="ADAL" clId="{1F3079D5-E221-4A4E-B3C5-7CD49D6FDC94}" dt="2024-10-15T10:04:07.825" v="3810" actId="26606"/>
          <ac:spMkLst>
            <pc:docMk/>
            <pc:sldMk cId="2188314694" sldId="306"/>
            <ac:spMk id="24587" creationId="{3D752CF2-2291-40B5-B462-C17B174C10BC}"/>
          </ac:spMkLst>
        </pc:spChg>
        <pc:spChg chg="add del">
          <ac:chgData name="Evert Van Bever" userId="f6869c4f-2183-409f-a8da-8e040f8ca474" providerId="ADAL" clId="{1F3079D5-E221-4A4E-B3C5-7CD49D6FDC94}" dt="2024-10-15T10:04:07.825" v="3810" actId="26606"/>
          <ac:spMkLst>
            <pc:docMk/>
            <pc:sldMk cId="2188314694" sldId="306"/>
            <ac:spMk id="24588" creationId="{F94AA2BD-2E3F-4B1D-8127-5744B8115311}"/>
          </ac:spMkLst>
        </pc:spChg>
        <pc:spChg chg="add del">
          <ac:chgData name="Evert Van Bever" userId="f6869c4f-2183-409f-a8da-8e040f8ca474" providerId="ADAL" clId="{1F3079D5-E221-4A4E-B3C5-7CD49D6FDC94}" dt="2024-10-15T10:04:07.825" v="3810" actId="26606"/>
          <ac:spMkLst>
            <pc:docMk/>
            <pc:sldMk cId="2188314694" sldId="306"/>
            <ac:spMk id="24589" creationId="{4BD02261-2DC8-4AA8-9E16-7751AE892445}"/>
          </ac:spMkLst>
        </pc:spChg>
        <pc:picChg chg="add mod">
          <ac:chgData name="Evert Van Bever" userId="f6869c4f-2183-409f-a8da-8e040f8ca474" providerId="ADAL" clId="{1F3079D5-E221-4A4E-B3C5-7CD49D6FDC94}" dt="2024-10-15T10:04:08.574" v="3811"/>
          <ac:picMkLst>
            <pc:docMk/>
            <pc:sldMk cId="2188314694" sldId="306"/>
            <ac:picMk id="24578" creationId="{FA2660D7-B6B0-7093-D990-C5F276BBA558}"/>
          </ac:picMkLst>
        </pc:picChg>
        <pc:picChg chg="add mod">
          <ac:chgData name="Evert Van Bever" userId="f6869c4f-2183-409f-a8da-8e040f8ca474" providerId="ADAL" clId="{1F3079D5-E221-4A4E-B3C5-7CD49D6FDC94}" dt="2024-10-15T10:04:14.665" v="3814"/>
          <ac:picMkLst>
            <pc:docMk/>
            <pc:sldMk cId="2188314694" sldId="306"/>
            <ac:picMk id="24580" creationId="{6285FB69-2055-A65D-B4D3-82403AB8AE59}"/>
          </ac:picMkLst>
        </pc:picChg>
        <pc:picChg chg="add mod">
          <ac:chgData name="Evert Van Bever" userId="f6869c4f-2183-409f-a8da-8e040f8ca474" providerId="ADAL" clId="{1F3079D5-E221-4A4E-B3C5-7CD49D6FDC94}" dt="2024-10-15T10:04:23.331" v="3818" actId="1076"/>
          <ac:picMkLst>
            <pc:docMk/>
            <pc:sldMk cId="2188314694" sldId="306"/>
            <ac:picMk id="24582" creationId="{6058F079-5F32-946A-3FD4-24DCA76D71BD}"/>
          </ac:picMkLst>
        </pc:picChg>
      </pc:sldChg>
      <pc:sldChg chg="modSp new mod">
        <pc:chgData name="Evert Van Bever" userId="f6869c4f-2183-409f-a8da-8e040f8ca474" providerId="ADAL" clId="{1F3079D5-E221-4A4E-B3C5-7CD49D6FDC94}" dt="2024-11-07T13:23:31.490" v="4728" actId="20577"/>
        <pc:sldMkLst>
          <pc:docMk/>
          <pc:sldMk cId="1395182248" sldId="307"/>
        </pc:sldMkLst>
        <pc:spChg chg="mod">
          <ac:chgData name="Evert Van Bever" userId="f6869c4f-2183-409f-a8da-8e040f8ca474" providerId="ADAL" clId="{1F3079D5-E221-4A4E-B3C5-7CD49D6FDC94}" dt="2024-11-07T13:23:31.490" v="4728" actId="20577"/>
          <ac:spMkLst>
            <pc:docMk/>
            <pc:sldMk cId="1395182248" sldId="307"/>
            <ac:spMk id="4" creationId="{4AB84F9C-5752-79CF-2D12-D12AFCF0B962}"/>
          </ac:spMkLst>
        </pc:spChg>
      </pc:sldChg>
      <pc:sldChg chg="modSp new mod">
        <pc:chgData name="Evert Van Bever" userId="f6869c4f-2183-409f-a8da-8e040f8ca474" providerId="ADAL" clId="{1F3079D5-E221-4A4E-B3C5-7CD49D6FDC94}" dt="2024-11-04T09:22:10.158" v="3882" actId="20577"/>
        <pc:sldMkLst>
          <pc:docMk/>
          <pc:sldMk cId="723159654" sldId="308"/>
        </pc:sldMkLst>
        <pc:spChg chg="mod">
          <ac:chgData name="Evert Van Bever" userId="f6869c4f-2183-409f-a8da-8e040f8ca474" providerId="ADAL" clId="{1F3079D5-E221-4A4E-B3C5-7CD49D6FDC94}" dt="2024-11-04T09:22:10.158" v="3882" actId="20577"/>
          <ac:spMkLst>
            <pc:docMk/>
            <pc:sldMk cId="723159654" sldId="308"/>
            <ac:spMk id="2" creationId="{02FF7F46-DACD-F21F-4172-AEB546B8C97B}"/>
          </ac:spMkLst>
        </pc:spChg>
        <pc:spChg chg="mod">
          <ac:chgData name="Evert Van Bever" userId="f6869c4f-2183-409f-a8da-8e040f8ca474" providerId="ADAL" clId="{1F3079D5-E221-4A4E-B3C5-7CD49D6FDC94}" dt="2024-11-04T09:21:43.021" v="3867" actId="20577"/>
          <ac:spMkLst>
            <pc:docMk/>
            <pc:sldMk cId="723159654" sldId="308"/>
            <ac:spMk id="4" creationId="{A188D09D-6B69-85C2-A441-14849DC5FA7C}"/>
          </ac:spMkLst>
        </pc:spChg>
      </pc:sldChg>
      <pc:sldChg chg="addSp delSp modSp new mod modNotesTx">
        <pc:chgData name="Evert Van Bever" userId="f6869c4f-2183-409f-a8da-8e040f8ca474" providerId="ADAL" clId="{1F3079D5-E221-4A4E-B3C5-7CD49D6FDC94}" dt="2024-11-05T14:19:29.976" v="4476" actId="1076"/>
        <pc:sldMkLst>
          <pc:docMk/>
          <pc:sldMk cId="3179536934" sldId="309"/>
        </pc:sldMkLst>
        <pc:spChg chg="mod">
          <ac:chgData name="Evert Van Bever" userId="f6869c4f-2183-409f-a8da-8e040f8ca474" providerId="ADAL" clId="{1F3079D5-E221-4A4E-B3C5-7CD49D6FDC94}" dt="2024-11-04T09:26:31.628" v="3895" actId="20577"/>
          <ac:spMkLst>
            <pc:docMk/>
            <pc:sldMk cId="3179536934" sldId="309"/>
            <ac:spMk id="2" creationId="{8E88821B-4746-3936-0F99-52B83ED46B4B}"/>
          </ac:spMkLst>
        </pc:spChg>
        <pc:spChg chg="mod">
          <ac:chgData name="Evert Van Bever" userId="f6869c4f-2183-409f-a8da-8e040f8ca474" providerId="ADAL" clId="{1F3079D5-E221-4A4E-B3C5-7CD49D6FDC94}" dt="2024-11-04T09:30:06.831" v="3965" actId="20577"/>
          <ac:spMkLst>
            <pc:docMk/>
            <pc:sldMk cId="3179536934" sldId="309"/>
            <ac:spMk id="3" creationId="{2072E5DD-1FA0-4935-4A2D-5661698E769E}"/>
          </ac:spMkLst>
        </pc:spChg>
        <pc:spChg chg="mod">
          <ac:chgData name="Evert Van Bever" userId="f6869c4f-2183-409f-a8da-8e040f8ca474" providerId="ADAL" clId="{1F3079D5-E221-4A4E-B3C5-7CD49D6FDC94}" dt="2024-11-04T09:43:59.293" v="4252" actId="20577"/>
          <ac:spMkLst>
            <pc:docMk/>
            <pc:sldMk cId="3179536934" sldId="309"/>
            <ac:spMk id="4" creationId="{4FAC71F0-24CA-8D0A-EBD0-A292D15D863B}"/>
          </ac:spMkLst>
        </pc:spChg>
        <pc:spChg chg="add mod">
          <ac:chgData name="Evert Van Bever" userId="f6869c4f-2183-409f-a8da-8e040f8ca474" providerId="ADAL" clId="{1F3079D5-E221-4A4E-B3C5-7CD49D6FDC94}" dt="2024-11-04T09:44:23.923" v="4288" actId="20577"/>
          <ac:spMkLst>
            <pc:docMk/>
            <pc:sldMk cId="3179536934" sldId="309"/>
            <ac:spMk id="5" creationId="{4686A363-17AE-5EE3-CE67-1C98AC9A9FB6}"/>
          </ac:spMkLst>
        </pc:spChg>
        <pc:spChg chg="add mod">
          <ac:chgData name="Evert Van Bever" userId="f6869c4f-2183-409f-a8da-8e040f8ca474" providerId="ADAL" clId="{1F3079D5-E221-4A4E-B3C5-7CD49D6FDC94}" dt="2024-11-04T09:43:14.954" v="4200" actId="1076"/>
          <ac:spMkLst>
            <pc:docMk/>
            <pc:sldMk cId="3179536934" sldId="309"/>
            <ac:spMk id="7" creationId="{949993CA-74DD-71AE-BC3B-41B0D8EF9862}"/>
          </ac:spMkLst>
        </pc:spChg>
        <pc:spChg chg="add mod">
          <ac:chgData name="Evert Van Bever" userId="f6869c4f-2183-409f-a8da-8e040f8ca474" providerId="ADAL" clId="{1F3079D5-E221-4A4E-B3C5-7CD49D6FDC94}" dt="2024-11-04T09:43:24.912" v="4206" actId="20577"/>
          <ac:spMkLst>
            <pc:docMk/>
            <pc:sldMk cId="3179536934" sldId="309"/>
            <ac:spMk id="8" creationId="{DA7EE71C-686E-A932-7E8F-807E17AA38CA}"/>
          </ac:spMkLst>
        </pc:spChg>
        <pc:spChg chg="add mod">
          <ac:chgData name="Evert Van Bever" userId="f6869c4f-2183-409f-a8da-8e040f8ca474" providerId="ADAL" clId="{1F3079D5-E221-4A4E-B3C5-7CD49D6FDC94}" dt="2024-11-04T09:43:43.175" v="4218" actId="790"/>
          <ac:spMkLst>
            <pc:docMk/>
            <pc:sldMk cId="3179536934" sldId="309"/>
            <ac:spMk id="9" creationId="{03F6C3F3-438D-13EF-563A-7F004AA1814C}"/>
          </ac:spMkLst>
        </pc:spChg>
        <pc:spChg chg="add mod">
          <ac:chgData name="Evert Van Bever" userId="f6869c4f-2183-409f-a8da-8e040f8ca474" providerId="ADAL" clId="{1F3079D5-E221-4A4E-B3C5-7CD49D6FDC94}" dt="2024-11-05T14:16:40.723" v="4463" actId="1076"/>
          <ac:spMkLst>
            <pc:docMk/>
            <pc:sldMk cId="3179536934" sldId="309"/>
            <ac:spMk id="10" creationId="{97346286-58DD-9FD5-F377-645CBA30D03B}"/>
          </ac:spMkLst>
        </pc:spChg>
        <pc:spChg chg="add mod">
          <ac:chgData name="Evert Van Bever" userId="f6869c4f-2183-409f-a8da-8e040f8ca474" providerId="ADAL" clId="{1F3079D5-E221-4A4E-B3C5-7CD49D6FDC94}" dt="2024-11-05T14:19:29.976" v="4476" actId="1076"/>
          <ac:spMkLst>
            <pc:docMk/>
            <pc:sldMk cId="3179536934" sldId="309"/>
            <ac:spMk id="11" creationId="{1068989F-59C3-4D94-DBCA-0CED8FA4917B}"/>
          </ac:spMkLst>
        </pc:spChg>
        <pc:picChg chg="add mod">
          <ac:chgData name="Evert Van Bever" userId="f6869c4f-2183-409f-a8da-8e040f8ca474" providerId="ADAL" clId="{1F3079D5-E221-4A4E-B3C5-7CD49D6FDC94}" dt="2024-11-04T09:42:57.132" v="4186" actId="1076"/>
          <ac:picMkLst>
            <pc:docMk/>
            <pc:sldMk cId="3179536934" sldId="309"/>
            <ac:picMk id="6" creationId="{4AC97187-602E-42BA-2BF1-5413FD5E7C9B}"/>
          </ac:picMkLst>
        </pc:picChg>
        <pc:picChg chg="add del mod">
          <ac:chgData name="Evert Van Bever" userId="f6869c4f-2183-409f-a8da-8e040f8ca474" providerId="ADAL" clId="{1F3079D5-E221-4A4E-B3C5-7CD49D6FDC94}" dt="2024-11-04T09:40:39.920" v="4175" actId="478"/>
          <ac:picMkLst>
            <pc:docMk/>
            <pc:sldMk cId="3179536934" sldId="309"/>
            <ac:picMk id="2050" creationId="{B65742E4-1EDD-BB30-A3B4-F20AC30F56D1}"/>
          </ac:picMkLst>
        </pc:picChg>
        <pc:picChg chg="add mod">
          <ac:chgData name="Evert Van Bever" userId="f6869c4f-2183-409f-a8da-8e040f8ca474" providerId="ADAL" clId="{1F3079D5-E221-4A4E-B3C5-7CD49D6FDC94}" dt="2024-11-04T09:42:03.137" v="4182" actId="1076"/>
          <ac:picMkLst>
            <pc:docMk/>
            <pc:sldMk cId="3179536934" sldId="309"/>
            <ac:picMk id="2052" creationId="{014DA538-A5EC-4767-DF44-FE8CC68CA811}"/>
          </ac:picMkLst>
        </pc:picChg>
      </pc:sldChg>
      <pc:sldChg chg="addSp modSp new mod modNotesTx">
        <pc:chgData name="Evert Van Bever" userId="f6869c4f-2183-409f-a8da-8e040f8ca474" providerId="ADAL" clId="{1F3079D5-E221-4A4E-B3C5-7CD49D6FDC94}" dt="2024-11-07T12:46:12.308" v="4644" actId="171"/>
        <pc:sldMkLst>
          <pc:docMk/>
          <pc:sldMk cId="921186973" sldId="310"/>
        </pc:sldMkLst>
        <pc:spChg chg="mod">
          <ac:chgData name="Evert Van Bever" userId="f6869c4f-2183-409f-a8da-8e040f8ca474" providerId="ADAL" clId="{1F3079D5-E221-4A4E-B3C5-7CD49D6FDC94}" dt="2024-11-04T09:47:03.495" v="4309" actId="790"/>
          <ac:spMkLst>
            <pc:docMk/>
            <pc:sldMk cId="921186973" sldId="310"/>
            <ac:spMk id="2" creationId="{4FF395BC-4BB2-B1F8-EBC3-831CC1C6FF6B}"/>
          </ac:spMkLst>
        </pc:spChg>
        <pc:spChg chg="mod">
          <ac:chgData name="Evert Van Bever" userId="f6869c4f-2183-409f-a8da-8e040f8ca474" providerId="ADAL" clId="{1F3079D5-E221-4A4E-B3C5-7CD49D6FDC94}" dt="2024-11-04T10:04:38.857" v="4369" actId="1076"/>
          <ac:spMkLst>
            <pc:docMk/>
            <pc:sldMk cId="921186973" sldId="310"/>
            <ac:spMk id="3" creationId="{C05F6039-F05B-46B4-1BD1-9FCB68DE13BF}"/>
          </ac:spMkLst>
        </pc:spChg>
        <pc:spChg chg="mod">
          <ac:chgData name="Evert Van Bever" userId="f6869c4f-2183-409f-a8da-8e040f8ca474" providerId="ADAL" clId="{1F3079D5-E221-4A4E-B3C5-7CD49D6FDC94}" dt="2024-11-04T10:09:54.938" v="4383" actId="20577"/>
          <ac:spMkLst>
            <pc:docMk/>
            <pc:sldMk cId="921186973" sldId="310"/>
            <ac:spMk id="4" creationId="{582A8085-508F-0A43-4B52-0DD8ABD07C21}"/>
          </ac:spMkLst>
        </pc:spChg>
        <pc:picChg chg="add mod ord modCrop">
          <ac:chgData name="Evert Van Bever" userId="f6869c4f-2183-409f-a8da-8e040f8ca474" providerId="ADAL" clId="{1F3079D5-E221-4A4E-B3C5-7CD49D6FDC94}" dt="2024-11-07T12:46:12.308" v="4644" actId="171"/>
          <ac:picMkLst>
            <pc:docMk/>
            <pc:sldMk cId="921186973" sldId="310"/>
            <ac:picMk id="6" creationId="{0184C938-FBE0-3455-0C8A-A9240FB41E68}"/>
          </ac:picMkLst>
        </pc:picChg>
        <pc:picChg chg="add mod ord">
          <ac:chgData name="Evert Van Bever" userId="f6869c4f-2183-409f-a8da-8e040f8ca474" providerId="ADAL" clId="{1F3079D5-E221-4A4E-B3C5-7CD49D6FDC94}" dt="2024-11-04T13:24:09.238" v="4402" actId="1037"/>
          <ac:picMkLst>
            <pc:docMk/>
            <pc:sldMk cId="921186973" sldId="310"/>
            <ac:picMk id="8" creationId="{8B9A961D-4B2C-7693-F53B-ED79592560CD}"/>
          </ac:picMkLst>
        </pc:picChg>
      </pc:sldChg>
      <pc:sldChg chg="new del">
        <pc:chgData name="Evert Van Bever" userId="f6869c4f-2183-409f-a8da-8e040f8ca474" providerId="ADAL" clId="{1F3079D5-E221-4A4E-B3C5-7CD49D6FDC94}" dt="2024-11-04T09:28:33.013" v="3897" actId="47"/>
        <pc:sldMkLst>
          <pc:docMk/>
          <pc:sldMk cId="2010963069" sldId="310"/>
        </pc:sldMkLst>
      </pc:sldChg>
      <pc:sldChg chg="modSp add mod modNotesTx">
        <pc:chgData name="Evert Van Bever" userId="f6869c4f-2183-409f-a8da-8e040f8ca474" providerId="ADAL" clId="{1F3079D5-E221-4A4E-B3C5-7CD49D6FDC94}" dt="2024-11-05T14:19:45.932" v="4477" actId="6549"/>
        <pc:sldMkLst>
          <pc:docMk/>
          <pc:sldMk cId="2450522709" sldId="311"/>
        </pc:sldMkLst>
        <pc:spChg chg="mod">
          <ac:chgData name="Evert Van Bever" userId="f6869c4f-2183-409f-a8da-8e040f8ca474" providerId="ADAL" clId="{1F3079D5-E221-4A4E-B3C5-7CD49D6FDC94}" dt="2024-11-04T15:02:52.729" v="4431" actId="5793"/>
          <ac:spMkLst>
            <pc:docMk/>
            <pc:sldMk cId="2450522709" sldId="311"/>
            <ac:spMk id="4" creationId="{4FAC71F0-24CA-8D0A-EBD0-A292D15D863B}"/>
          </ac:spMkLst>
        </pc:spChg>
        <pc:spChg chg="mod">
          <ac:chgData name="Evert Van Bever" userId="f6869c4f-2183-409f-a8da-8e040f8ca474" providerId="ADAL" clId="{1F3079D5-E221-4A4E-B3C5-7CD49D6FDC94}" dt="2024-11-04T15:02:50.441" v="4430" actId="6549"/>
          <ac:spMkLst>
            <pc:docMk/>
            <pc:sldMk cId="2450522709" sldId="311"/>
            <ac:spMk id="5" creationId="{4686A363-17AE-5EE3-CE67-1C98AC9A9FB6}"/>
          </ac:spMkLst>
        </pc:spChg>
      </pc:sldChg>
      <pc:sldChg chg="modSp add mod">
        <pc:chgData name="Evert Van Bever" userId="f6869c4f-2183-409f-a8da-8e040f8ca474" providerId="ADAL" clId="{1F3079D5-E221-4A4E-B3C5-7CD49D6FDC94}" dt="2024-11-05T14:38:27.077" v="4509"/>
        <pc:sldMkLst>
          <pc:docMk/>
          <pc:sldMk cId="153017962" sldId="314"/>
        </pc:sldMkLst>
        <pc:spChg chg="mod">
          <ac:chgData name="Evert Van Bever" userId="f6869c4f-2183-409f-a8da-8e040f8ca474" providerId="ADAL" clId="{1F3079D5-E221-4A4E-B3C5-7CD49D6FDC94}" dt="2024-11-05T14:38:27.077" v="4509"/>
          <ac:spMkLst>
            <pc:docMk/>
            <pc:sldMk cId="153017962" sldId="314"/>
            <ac:spMk id="4" creationId="{727B76EE-B574-589B-A005-516844731F87}"/>
          </ac:spMkLst>
        </pc:spChg>
      </pc:sldChg>
      <pc:sldChg chg="addSp modSp new mod">
        <pc:chgData name="Evert Van Bever" userId="f6869c4f-2183-409f-a8da-8e040f8ca474" providerId="ADAL" clId="{1F3079D5-E221-4A4E-B3C5-7CD49D6FDC94}" dt="2024-11-08T09:50:34.932" v="5130" actId="1076"/>
        <pc:sldMkLst>
          <pc:docMk/>
          <pc:sldMk cId="2380739348" sldId="315"/>
        </pc:sldMkLst>
        <pc:spChg chg="mod">
          <ac:chgData name="Evert Van Bever" userId="f6869c4f-2183-409f-a8da-8e040f8ca474" providerId="ADAL" clId="{1F3079D5-E221-4A4E-B3C5-7CD49D6FDC94}" dt="2024-11-08T09:45:30.820" v="4741" actId="790"/>
          <ac:spMkLst>
            <pc:docMk/>
            <pc:sldMk cId="2380739348" sldId="315"/>
            <ac:spMk id="2" creationId="{6F33F61C-2846-269B-C96A-ACBC0E095789}"/>
          </ac:spMkLst>
        </pc:spChg>
        <pc:spChg chg="add mod">
          <ac:chgData name="Evert Van Bever" userId="f6869c4f-2183-409f-a8da-8e040f8ca474" providerId="ADAL" clId="{1F3079D5-E221-4A4E-B3C5-7CD49D6FDC94}" dt="2024-11-08T09:50:29.695" v="5129" actId="1076"/>
          <ac:spMkLst>
            <pc:docMk/>
            <pc:sldMk cId="2380739348" sldId="315"/>
            <ac:spMk id="5" creationId="{C441ADE4-583F-D980-A1DE-9A33D244AAC1}"/>
          </ac:spMkLst>
        </pc:spChg>
        <pc:spChg chg="add mod">
          <ac:chgData name="Evert Van Bever" userId="f6869c4f-2183-409f-a8da-8e040f8ca474" providerId="ADAL" clId="{1F3079D5-E221-4A4E-B3C5-7CD49D6FDC94}" dt="2024-11-08T09:50:34.932" v="5130" actId="1076"/>
          <ac:spMkLst>
            <pc:docMk/>
            <pc:sldMk cId="2380739348" sldId="315"/>
            <ac:spMk id="6" creationId="{E8288F0B-6F7B-E793-05B2-E8FB72D3E3C8}"/>
          </ac:spMkLst>
        </pc:spChg>
        <pc:spChg chg="add mod">
          <ac:chgData name="Evert Van Bever" userId="f6869c4f-2183-409f-a8da-8e040f8ca474" providerId="ADAL" clId="{1F3079D5-E221-4A4E-B3C5-7CD49D6FDC94}" dt="2024-11-08T09:50:25.305" v="5127" actId="1076"/>
          <ac:spMkLst>
            <pc:docMk/>
            <pc:sldMk cId="2380739348" sldId="315"/>
            <ac:spMk id="7" creationId="{7C9887C8-A69A-C329-9853-C3DE010B4125}"/>
          </ac:spMkLst>
        </pc:spChg>
        <pc:spChg chg="add mod">
          <ac:chgData name="Evert Van Bever" userId="f6869c4f-2183-409f-a8da-8e040f8ca474" providerId="ADAL" clId="{1F3079D5-E221-4A4E-B3C5-7CD49D6FDC94}" dt="2024-11-08T09:50:27.291" v="5128" actId="1076"/>
          <ac:spMkLst>
            <pc:docMk/>
            <pc:sldMk cId="2380739348" sldId="315"/>
            <ac:spMk id="8" creationId="{CB06FADD-3A16-E5D6-5C17-46DDB2647889}"/>
          </ac:spMkLst>
        </pc:spChg>
      </pc:sldChg>
      <pc:sldChg chg="addSp modSp new mod">
        <pc:chgData name="Evert Van Bever" userId="f6869c4f-2183-409f-a8da-8e040f8ca474" providerId="ADAL" clId="{1F3079D5-E221-4A4E-B3C5-7CD49D6FDC94}" dt="2024-11-18T15:02:45.636" v="5143" actId="1076"/>
        <pc:sldMkLst>
          <pc:docMk/>
          <pc:sldMk cId="772377757" sldId="316"/>
        </pc:sldMkLst>
        <pc:spChg chg="mod">
          <ac:chgData name="Evert Van Bever" userId="f6869c4f-2183-409f-a8da-8e040f8ca474" providerId="ADAL" clId="{1F3079D5-E221-4A4E-B3C5-7CD49D6FDC94}" dt="2024-11-18T15:02:45.636" v="5143" actId="1076"/>
          <ac:spMkLst>
            <pc:docMk/>
            <pc:sldMk cId="772377757" sldId="316"/>
            <ac:spMk id="2" creationId="{59B7DCA2-7CF9-669B-BB4A-E8B8B55E66DA}"/>
          </ac:spMkLst>
        </pc:spChg>
        <pc:graphicFrameChg chg="add mod modGraphic">
          <ac:chgData name="Evert Van Bever" userId="f6869c4f-2183-409f-a8da-8e040f8ca474" providerId="ADAL" clId="{1F3079D5-E221-4A4E-B3C5-7CD49D6FDC94}" dt="2024-11-18T15:02:38.974" v="5142" actId="14100"/>
          <ac:graphicFrameMkLst>
            <pc:docMk/>
            <pc:sldMk cId="772377757" sldId="316"/>
            <ac:graphicFrameMk id="5" creationId="{452C4460-6F93-7BCB-085A-D0546E9B22AC}"/>
          </ac:graphicFrameMkLst>
        </pc:graphicFrameChg>
      </pc:sldChg>
      <pc:sldMasterChg chg="modSldLayout">
        <pc:chgData name="Evert Van Bever" userId="f6869c4f-2183-409f-a8da-8e040f8ca474" providerId="ADAL" clId="{1F3079D5-E221-4A4E-B3C5-7CD49D6FDC94}" dt="2024-10-29T08:35:54.198" v="3851" actId="478"/>
        <pc:sldMasterMkLst>
          <pc:docMk/>
          <pc:sldMasterMk cId="1812037883" sldId="2147483658"/>
        </pc:sldMasterMkLst>
        <pc:sldLayoutChg chg="delSp mod">
          <pc:chgData name="Evert Van Bever" userId="f6869c4f-2183-409f-a8da-8e040f8ca474" providerId="ADAL" clId="{1F3079D5-E221-4A4E-B3C5-7CD49D6FDC94}" dt="2024-10-29T08:34:37.975" v="3849" actId="478"/>
          <pc:sldLayoutMkLst>
            <pc:docMk/>
            <pc:sldMasterMk cId="1812037883" sldId="2147483658"/>
            <pc:sldLayoutMk cId="2240550429" sldId="2147483666"/>
          </pc:sldLayoutMkLst>
          <pc:grpChg chg="del">
            <ac:chgData name="Evert Van Bever" userId="f6869c4f-2183-409f-a8da-8e040f8ca474" providerId="ADAL" clId="{1F3079D5-E221-4A4E-B3C5-7CD49D6FDC94}" dt="2024-10-29T08:34:37.975" v="3849" actId="478"/>
            <ac:grpSpMkLst>
              <pc:docMk/>
              <pc:sldMasterMk cId="1812037883" sldId="2147483658"/>
              <pc:sldLayoutMk cId="2240550429" sldId="2147483666"/>
              <ac:grpSpMk id="20" creationId="{9796B611-F0DF-664F-65C5-1313479DD06B}"/>
            </ac:grpSpMkLst>
          </pc:grpChg>
        </pc:sldLayoutChg>
        <pc:sldLayoutChg chg="delSp mod">
          <pc:chgData name="Evert Van Bever" userId="f6869c4f-2183-409f-a8da-8e040f8ca474" providerId="ADAL" clId="{1F3079D5-E221-4A4E-B3C5-7CD49D6FDC94}" dt="2024-10-29T08:35:54.198" v="3851" actId="478"/>
          <pc:sldLayoutMkLst>
            <pc:docMk/>
            <pc:sldMasterMk cId="1812037883" sldId="2147483658"/>
            <pc:sldLayoutMk cId="3554482712" sldId="2147483678"/>
          </pc:sldLayoutMkLst>
          <pc:grpChg chg="del">
            <ac:chgData name="Evert Van Bever" userId="f6869c4f-2183-409f-a8da-8e040f8ca474" providerId="ADAL" clId="{1F3079D5-E221-4A4E-B3C5-7CD49D6FDC94}" dt="2024-10-29T08:35:54.198" v="3851" actId="478"/>
            <ac:grpSpMkLst>
              <pc:docMk/>
              <pc:sldMasterMk cId="1812037883" sldId="2147483658"/>
              <pc:sldLayoutMk cId="3554482712" sldId="2147483678"/>
              <ac:grpSpMk id="11" creationId="{5BFA24CA-F235-A51B-6909-D398A455B6AB}"/>
            </ac:grpSpMkLst>
          </pc:grpChg>
        </pc:sldLayoutChg>
        <pc:sldLayoutChg chg="delSp mod">
          <pc:chgData name="Evert Van Bever" userId="f6869c4f-2183-409f-a8da-8e040f8ca474" providerId="ADAL" clId="{1F3079D5-E221-4A4E-B3C5-7CD49D6FDC94}" dt="2024-10-29T08:35:11.777" v="3850" actId="478"/>
          <pc:sldLayoutMkLst>
            <pc:docMk/>
            <pc:sldMasterMk cId="1812037883" sldId="2147483658"/>
            <pc:sldLayoutMk cId="2738864323" sldId="2147483679"/>
          </pc:sldLayoutMkLst>
          <pc:grpChg chg="del">
            <ac:chgData name="Evert Van Bever" userId="f6869c4f-2183-409f-a8da-8e040f8ca474" providerId="ADAL" clId="{1F3079D5-E221-4A4E-B3C5-7CD49D6FDC94}" dt="2024-10-29T08:35:11.777" v="3850" actId="478"/>
            <ac:grpSpMkLst>
              <pc:docMk/>
              <pc:sldMasterMk cId="1812037883" sldId="2147483658"/>
              <pc:sldLayoutMk cId="2738864323" sldId="2147483679"/>
              <ac:grpSpMk id="2" creationId="{8B84B080-3101-5BEF-5E74-A837C09D0194}"/>
            </ac:grpSpMkLst>
          </pc:grpChg>
        </pc:sldLayoutChg>
      </pc:sldMasterChg>
    </pc:docChg>
  </pc:docChgLst>
  <pc:docChgLst>
    <pc:chgData name="Naomi Thiru" userId="119b7293-8895-4190-8fcf-247b4dd1b698" providerId="ADAL" clId="{FDAFA9B9-037D-4EA1-B12E-8B3B058A217E}"/>
    <pc:docChg chg="sldOrd">
      <pc:chgData name="Naomi Thiru" userId="119b7293-8895-4190-8fcf-247b4dd1b698" providerId="ADAL" clId="{FDAFA9B9-037D-4EA1-B12E-8B3B058A217E}" dt="2024-11-13T12:22:35.380" v="0" actId="20578"/>
      <pc:docMkLst>
        <pc:docMk/>
      </pc:docMkLst>
      <pc:sldChg chg="ord">
        <pc:chgData name="Naomi Thiru" userId="119b7293-8895-4190-8fcf-247b4dd1b698" providerId="ADAL" clId="{FDAFA9B9-037D-4EA1-B12E-8B3B058A217E}" dt="2024-11-13T12:22:35.380" v="0" actId="20578"/>
        <pc:sldMkLst>
          <pc:docMk/>
          <pc:sldMk cId="189966373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29/11/2024</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endParaRP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fld id="{6F09C537-4D1F-4234-9CA7-BCB23696E833}" type="datetimeFigureOut">
              <a:rPr lang="fr-FR" smtClean="0"/>
              <a:t>29/11/2024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endParaRP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r>
              <a:t>Cliquez pour modifier les styles du texte du masque</a:t>
            </a:r>
          </a:p>
          <a:p>
            <a:pPr lvl="1"/>
            <a:r>
              <a:t>Deuxième niveau</a:t>
            </a:r>
          </a:p>
          <a:p>
            <a:pPr lvl="2"/>
            <a:r>
              <a:t>Niveau troisième</a:t>
            </a:r>
          </a:p>
          <a:p>
            <a:pPr lvl="3"/>
            <a:r>
              <a:t>Niveau de quatrième</a:t>
            </a:r>
          </a:p>
          <a:p>
            <a:pPr lvl="4"/>
            <a:r>
              <a:t>Niveau de Cinquième</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endParaRP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versatile.pub/blog/three-dik-pic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gfx.co.za/blog/building-architectural-design/autocad-2023-restore-ribbon-by-reloading-customization-file/"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pima.gov/2008/Whats-the-Relationship-Between-CAD-GI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ima.gov/2008/Whats-the-Relationship-Between-CAD-GI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ad.kerlom.fr/topographie_systeme-de-projection.php"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D76A0413-D747-42F6-A291-45C5E891C308}" type="slidenum">
              <a:rPr lang="fr-FR" smtClean="0"/>
              <a:t>5</a:t>
            </a:fld>
            <a:endParaRPr lang="fr-FR"/>
          </a:p>
        </p:txBody>
      </p:sp>
    </p:spTree>
    <p:extLst>
      <p:ext uri="{BB962C8B-B14F-4D97-AF65-F5344CB8AC3E}">
        <p14:creationId xmlns:p14="http://schemas.microsoft.com/office/powerpoint/2010/main" val="1585063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D76A0413-D747-42F6-A291-45C5E891C308}" type="slidenum">
              <a:rPr lang="fr-FR" smtClean="0"/>
              <a:t>49</a:t>
            </a:fld>
            <a:endParaRPr lang="fr-FR"/>
          </a:p>
        </p:txBody>
      </p:sp>
    </p:spTree>
    <p:extLst>
      <p:ext uri="{BB962C8B-B14F-4D97-AF65-F5344CB8AC3E}">
        <p14:creationId xmlns:p14="http://schemas.microsoft.com/office/powerpoint/2010/main" val="46254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Polyvalent. (n.d.). </a:t>
            </a:r>
            <a:r>
              <a:rPr i="1"/>
              <a:t>Trois piqûres de DIK</a:t>
            </a:r>
            <a:r>
              <a:t>. Versatile</a:t>
            </a:r>
            <a:r>
              <a:rPr>
                <a:hlinkClick r:id="rId3"/>
              </a:rPr>
              <a:t>.</a:t>
            </a:r>
          </a:p>
        </p:txBody>
      </p:sp>
      <p:sp>
        <p:nvSpPr>
          <p:cNvPr id="4" name="Slide Number Placeholder 3"/>
          <p:cNvSpPr>
            <a:spLocks noGrp="1"/>
          </p:cNvSpPr>
          <p:nvPr>
            <p:ph type="sldNum" sz="quarter" idx="5"/>
          </p:nvPr>
        </p:nvSpPr>
        <p:spPr/>
        <p:txBody>
          <a:bodyPr/>
          <a:lstStyle/>
          <a:p>
            <a:fld id="{D76A0413-D747-42F6-A291-45C5E891C308}" type="slidenum">
              <a:rPr lang="fr-FR" smtClean="0"/>
              <a:t>9</a:t>
            </a:fld>
            <a:endParaRPr lang="fr-FR"/>
          </a:p>
        </p:txBody>
      </p:sp>
    </p:spTree>
    <p:extLst>
      <p:ext uri="{BB962C8B-B14F-4D97-AF65-F5344CB8AC3E}">
        <p14:creationId xmlns:p14="http://schemas.microsoft.com/office/powerpoint/2010/main" val="191046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D76A0413-D747-42F6-A291-45C5E891C308}" type="slidenum">
              <a:rPr lang="fr-FR" smtClean="0"/>
              <a:t>10</a:t>
            </a:fld>
            <a:endParaRPr lang="fr-FR"/>
          </a:p>
        </p:txBody>
      </p:sp>
    </p:spTree>
    <p:extLst>
      <p:ext uri="{BB962C8B-B14F-4D97-AF65-F5344CB8AC3E}">
        <p14:creationId xmlns:p14="http://schemas.microsoft.com/office/powerpoint/2010/main" val="19378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MGFX. (n.d.). </a:t>
            </a:r>
            <a:r>
              <a:rPr lang="en-US" i="1" dirty="0"/>
              <a:t>AutoCAD 2023: Restore ribbon by reloading customization file</a:t>
            </a:r>
            <a:r>
              <a:rPr lang="en-US" dirty="0"/>
              <a:t>. MGFX. </a:t>
            </a:r>
            <a:r>
              <a:rPr lang="en-US" dirty="0">
                <a:hlinkClick r:id="rId3"/>
              </a:rPr>
              <a:t>https://mgfx.co.za/blog/building-architectural-design/autocad-2023-restore-ribbon-by-reloading-customization-file/</a:t>
            </a:r>
            <a:endParaRPr lang="en-US" dirty="0"/>
          </a:p>
          <a:p>
            <a:r>
              <a:rPr lang="en-US" dirty="0"/>
              <a:t>Pima County. (2008). </a:t>
            </a:r>
            <a:r>
              <a:rPr lang="en-US" i="1" dirty="0"/>
              <a:t>What’s the relationship between CAD &amp; GIS?</a:t>
            </a:r>
            <a:r>
              <a:rPr lang="en-US" dirty="0"/>
              <a:t> Pima County. </a:t>
            </a:r>
            <a:r>
              <a:rPr lang="en-US" dirty="0">
                <a:hlinkClick r:id="rId4"/>
              </a:rPr>
              <a:t>https://www.pima.gov/2008/Whats-the-Relationship-Between-CAD-GIS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27</a:t>
            </a:fld>
            <a:endParaRPr lang="fr-FR"/>
          </a:p>
        </p:txBody>
      </p:sp>
    </p:spTree>
    <p:extLst>
      <p:ext uri="{BB962C8B-B14F-4D97-AF65-F5344CB8AC3E}">
        <p14:creationId xmlns:p14="http://schemas.microsoft.com/office/powerpoint/2010/main" val="91354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D76A0413-D747-42F6-A291-45C5E891C308}" type="slidenum">
              <a:rPr lang="fr-FR" smtClean="0"/>
              <a:t>28</a:t>
            </a:fld>
            <a:endParaRPr lang="fr-FR"/>
          </a:p>
        </p:txBody>
      </p:sp>
    </p:spTree>
    <p:extLst>
      <p:ext uri="{BB962C8B-B14F-4D97-AF65-F5344CB8AC3E}">
        <p14:creationId xmlns:p14="http://schemas.microsoft.com/office/powerpoint/2010/main" val="545602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Pima County. (2008). </a:t>
            </a:r>
            <a:r>
              <a:rPr lang="en-US" i="1" dirty="0"/>
              <a:t>What’s the relationship between CAD &amp; GIS?</a:t>
            </a:r>
            <a:r>
              <a:rPr lang="en-US" dirty="0"/>
              <a:t> Pima County. </a:t>
            </a:r>
            <a:r>
              <a:rPr lang="en-US" dirty="0">
                <a:hlinkClick r:id="rId3"/>
              </a:rPr>
              <a:t>https://www.pima.gov/2008/Whats-the-Relationship-Between-CAD-GIS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29</a:t>
            </a:fld>
            <a:endParaRPr lang="fr-FR"/>
          </a:p>
        </p:txBody>
      </p:sp>
    </p:spTree>
    <p:extLst>
      <p:ext uri="{BB962C8B-B14F-4D97-AF65-F5344CB8AC3E}">
        <p14:creationId xmlns:p14="http://schemas.microsoft.com/office/powerpoint/2010/main" val="65863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1200" dirty="0"/>
              <a:t>Stal, C., De </a:t>
            </a:r>
            <a:r>
              <a:rPr lang="nl-BE" sz="1200" dirty="0" err="1"/>
              <a:t>Sloover</a:t>
            </a:r>
            <a:r>
              <a:rPr lang="nl-BE" sz="1200" dirty="0"/>
              <a:t>, L., Verbeurgt, J., &amp; De Wulf, A. (2022). On </a:t>
            </a:r>
            <a:r>
              <a:rPr lang="nl-BE" sz="1200" dirty="0" err="1"/>
              <a:t>finding</a:t>
            </a:r>
            <a:r>
              <a:rPr lang="nl-BE" sz="1200" dirty="0"/>
              <a:t> a </a:t>
            </a:r>
            <a:r>
              <a:rPr lang="nl-BE" sz="1200" dirty="0" err="1"/>
              <a:t>projected</a:t>
            </a:r>
            <a:r>
              <a:rPr lang="nl-BE" sz="1200" dirty="0"/>
              <a:t> </a:t>
            </a:r>
            <a:r>
              <a:rPr lang="nl-BE" sz="1200" dirty="0" err="1"/>
              <a:t>coordinate</a:t>
            </a:r>
            <a:r>
              <a:rPr lang="nl-BE" sz="1200" dirty="0"/>
              <a:t> </a:t>
            </a:r>
            <a:r>
              <a:rPr lang="nl-BE" sz="1200" dirty="0" err="1"/>
              <a:t>reference</a:t>
            </a:r>
            <a:r>
              <a:rPr lang="nl-BE" sz="1200" dirty="0"/>
              <a:t> system. </a:t>
            </a:r>
            <a:r>
              <a:rPr lang="nl-BE" sz="1200" dirty="0" err="1"/>
              <a:t>Geographies</a:t>
            </a:r>
            <a:r>
              <a:rPr lang="nl-BE" sz="1200" dirty="0"/>
              <a:t>, 2(2), 245-257. https://doi.org/10.3390/geographies2020017</a:t>
            </a:r>
            <a:endParaRPr lang="en-BE" sz="1200" dirty="0"/>
          </a:p>
        </p:txBody>
      </p:sp>
      <p:sp>
        <p:nvSpPr>
          <p:cNvPr id="4" name="Slide Number Placeholder 3"/>
          <p:cNvSpPr>
            <a:spLocks noGrp="1"/>
          </p:cNvSpPr>
          <p:nvPr>
            <p:ph type="sldNum" sz="quarter" idx="5"/>
          </p:nvPr>
        </p:nvSpPr>
        <p:spPr/>
        <p:txBody>
          <a:bodyPr/>
          <a:lstStyle/>
          <a:p>
            <a:fld id="{D76A0413-D747-42F6-A291-45C5E891C308}" type="slidenum">
              <a:rPr lang="fr-FR" smtClean="0"/>
              <a:t>36</a:t>
            </a:fld>
            <a:endParaRPr lang="fr-FR"/>
          </a:p>
        </p:txBody>
      </p:sp>
    </p:spTree>
    <p:extLst>
      <p:ext uri="{BB962C8B-B14F-4D97-AF65-F5344CB8AC3E}">
        <p14:creationId xmlns:p14="http://schemas.microsoft.com/office/powerpoint/2010/main" val="276794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pPr>
            <a:r>
              <a:t>STAL, C., De SLOOVER, L., Verbeurgt, J., &amp;De Wulf, A. (2022). Sur la recherche d’un référentiel de coordonnées projeté. Géographies, 2 (2), 245-257.</a:t>
            </a:r>
          </a:p>
        </p:txBody>
      </p:sp>
      <p:sp>
        <p:nvSpPr>
          <p:cNvPr id="4" name="Slide Number Placeholder 3"/>
          <p:cNvSpPr>
            <a:spLocks noGrp="1"/>
          </p:cNvSpPr>
          <p:nvPr>
            <p:ph type="sldNum" sz="quarter" idx="5"/>
          </p:nvPr>
        </p:nvSpPr>
        <p:spPr/>
        <p:txBody>
          <a:bodyPr/>
          <a:lstStyle/>
          <a:p>
            <a:fld id="{D76A0413-D747-42F6-A291-45C5E891C308}" type="slidenum">
              <a:rPr lang="fr-FR" smtClean="0"/>
              <a:t>37</a:t>
            </a:fld>
            <a:endParaRPr lang="fr-FR"/>
          </a:p>
        </p:txBody>
      </p:sp>
    </p:spTree>
    <p:extLst>
      <p:ext uri="{BB962C8B-B14F-4D97-AF65-F5344CB8AC3E}">
        <p14:creationId xmlns:p14="http://schemas.microsoft.com/office/powerpoint/2010/main" val="2720869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Kerlom. (n.d.). Topographie: Système de projection. Kerlom</a:t>
            </a:r>
            <a:r>
              <a:rPr>
                <a:hlinkClick r:id="rId3"/>
              </a:rPr>
              <a:t>.</a:t>
            </a:r>
          </a:p>
        </p:txBody>
      </p:sp>
      <p:sp>
        <p:nvSpPr>
          <p:cNvPr id="4" name="Slide Number Placeholder 3"/>
          <p:cNvSpPr>
            <a:spLocks noGrp="1"/>
          </p:cNvSpPr>
          <p:nvPr>
            <p:ph type="sldNum" sz="quarter" idx="5"/>
          </p:nvPr>
        </p:nvSpPr>
        <p:spPr/>
        <p:txBody>
          <a:bodyPr/>
          <a:lstStyle/>
          <a:p>
            <a:fld id="{D76A0413-D747-42F6-A291-45C5E891C308}" type="slidenum">
              <a:rPr lang="fr-FR" smtClean="0"/>
              <a:t>38</a:t>
            </a:fld>
            <a:endParaRPr lang="fr-FR"/>
          </a:p>
        </p:txBody>
      </p:sp>
    </p:spTree>
    <p:extLst>
      <p:ext uri="{BB962C8B-B14F-4D97-AF65-F5344CB8AC3E}">
        <p14:creationId xmlns:p14="http://schemas.microsoft.com/office/powerpoint/2010/main" val="795411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t>CLIQUEZ POUR MODIFIER LE STYLE MASTER TITLE</a:t>
            </a:r>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les styles du texte principal</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anchor="ctr">
              <a:spAutoFit/>
            </a:bodyPr>
            <a:lstStyle/>
            <a:p>
              <a:pPr algn="r">
                <a:defRPr sz="900">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t>Cliquez pour modifier le Style de title</a:t>
            </a:r>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pPr>
            <a:r>
              <a:t>Cliquez sur l’icône pour ajouter une image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Cliquez pour modifier le texte</a:t>
            </a:r>
          </a:p>
        </p:txBody>
      </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pPr>
            <a:r>
              <a:t>Cliquez sur l’icône pour ajouter une image</a:t>
            </a:r>
          </a:p>
        </p:txBody>
      </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82146" y="1834621"/>
            <a:ext cx="3989672" cy="707886"/>
          </a:xfrm>
          <a:prstGeom prst="rect">
            <a:avLst/>
          </a:prstGeom>
          <a:noFill/>
        </p:spPr>
        <p:txBody>
          <a:bodyPr wrap="square">
            <a:spAutoFit/>
          </a:bodyPr>
          <a:lstStyle/>
          <a:p>
            <a:pPr>
              <a:defRPr sz="4000" b="1">
                <a:solidFill>
                  <a:schemeClr val="bg1"/>
                </a:solidFill>
              </a:defRPr>
            </a:pPr>
            <a:r>
              <a:rPr dirty="0"/>
              <a:t>Merci!</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82146" y="2590047"/>
            <a:ext cx="8469427" cy="400110"/>
          </a:xfrm>
          <a:prstGeom prst="rect">
            <a:avLst/>
          </a:prstGeom>
          <a:noFill/>
        </p:spPr>
        <p:txBody>
          <a:bodyPr wrap="square">
            <a:spAutoFit/>
          </a:bodyPr>
          <a:lstStyle/>
          <a:p>
            <a:pPr>
              <a:defRPr sz="2000">
                <a:solidFill>
                  <a:schemeClr val="bg1"/>
                </a:solidFill>
                <a:latin typeface="Poppins ExtraLight" pitchFamily="2" charset="77"/>
                <a:cs typeface="Poppins ExtraLight" pitchFamily="2" charset="77"/>
              </a:defRPr>
            </a:pPr>
            <a:r>
              <a:rPr dirty="0"/>
              <a:t>Suivez le </a:t>
            </a:r>
            <a:r>
              <a:rPr dirty="0" err="1"/>
              <a:t>projet</a:t>
            </a:r>
            <a:r>
              <a:rPr dirty="0"/>
              <a:t> </a:t>
            </a:r>
            <a:r>
              <a:rPr dirty="0" err="1"/>
              <a:t>SpaceSUITE</a:t>
            </a:r>
            <a:r>
              <a:rPr dirty="0"/>
              <a:t> à </a:t>
            </a:r>
            <a:r>
              <a:rPr dirty="0" err="1"/>
              <a:t>l’adresse</a:t>
            </a:r>
            <a:r>
              <a:rPr dirty="0"/>
              <a:t> </a:t>
            </a:r>
            <a:r>
              <a:rPr dirty="0" err="1"/>
              <a:t>suivante</a:t>
            </a:r>
            <a:r>
              <a:rPr dirty="0"/>
              <a:t>:</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a:spAutoFit/>
          </a:bodyPr>
          <a:lstStyle/>
          <a:p>
            <a:pPr>
              <a:defRPr sz="1400">
                <a:solidFill>
                  <a:schemeClr val="bg1"/>
                </a:solidFill>
                <a:effectLst/>
                <a:latin typeface="+mj-lt"/>
              </a:defRPr>
            </a:pPr>
            <a:r>
              <a:rPr dirty="0"/>
              <a:t>@SpaceSUITE</a:t>
            </a:r>
            <a:r>
              <a:rPr lang="nl-BE" dirty="0"/>
              <a:t>_</a:t>
            </a:r>
            <a:r>
              <a:rPr dirty="0" err="1"/>
              <a:t>eu</a:t>
            </a:r>
            <a:endParaRPr sz="1400" dirty="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a:spAutoFit/>
          </a:bodyPr>
          <a:lstStyle/>
          <a:p>
            <a:pPr>
              <a:defRPr sz="1400">
                <a:solidFill>
                  <a:schemeClr val="bg1"/>
                </a:solidFill>
                <a:effectLst/>
                <a:latin typeface="+mj-lt"/>
              </a:defRPr>
            </a:pPr>
            <a:r>
              <a:t>@Spacesuiteproject</a:t>
            </a:r>
            <a:endParaRPr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a:spAutoFit/>
          </a:bodyPr>
          <a:lstStyle/>
          <a:p>
            <a:pPr>
              <a:defRPr sz="1400">
                <a:solidFill>
                  <a:schemeClr val="bg1"/>
                </a:solidFill>
                <a:effectLst/>
                <a:latin typeface="+mj-lt"/>
              </a:defRPr>
            </a:pPr>
            <a:r>
              <a:rPr dirty="0"/>
              <a:t>@Spacesuite</a:t>
            </a:r>
            <a:r>
              <a:rPr lang="nl-BE" dirty="0"/>
              <a:t>_</a:t>
            </a:r>
            <a:r>
              <a:rPr dirty="0" err="1"/>
              <a:t>eu</a:t>
            </a:r>
            <a:endParaRPr sz="1400" dirty="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a:spAutoFit/>
          </a:bodyPr>
          <a:lstStyle/>
          <a:p>
            <a:pPr>
              <a:defRPr sz="2000">
                <a:solidFill>
                  <a:schemeClr val="bg1"/>
                </a:solidFill>
              </a:defRPr>
            </a:pPr>
            <a:r>
              <a:rPr>
                <a:latin typeface="Poppins ExtraLight" pitchFamily="2" charset="77"/>
                <a:cs typeface="Poppins ExtraLight" pitchFamily="2" charset="77"/>
              </a:rPr>
              <a:t>Pour en savoir plus:                           </a:t>
            </a:r>
            <a:r>
              <a:t>www.spacesuite-project.eu</a:t>
            </a:r>
            <a:endParaRPr sz="2000" b="0">
              <a:solidFill>
                <a:schemeClr val="bg1"/>
              </a:solidFill>
            </a:endParaRPr>
          </a:p>
        </p:txBody>
      </p:sp>
      <p:pic>
        <p:nvPicPr>
          <p:cNvPr id="6" name="Picture 5" descr="A white text on a black background  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  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anchor="ctr">
              <a:spAutoFit/>
            </a:bodyPr>
            <a:lstStyle/>
            <a:p>
              <a:pPr algn="r">
                <a:defRPr sz="900">
                  <a:solidFill>
                    <a:schemeClr val="bg1"/>
                  </a:solidFill>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t>Table des matières</a:t>
            </a:r>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t>Cliquez pour modifier le texte</a:t>
            </a:r>
          </a:p>
          <a:p>
            <a:pPr lvl="1"/>
            <a:r>
              <a:t>Deuxième niveau</a:t>
            </a:r>
          </a:p>
          <a:p>
            <a:pPr lvl="2"/>
            <a:r>
              <a:t>Troisième niveau</a:t>
            </a:r>
          </a:p>
          <a:p>
            <a:pPr lvl="3"/>
            <a:r>
              <a:t>Quatrième niveau</a:t>
            </a:r>
          </a:p>
          <a:p>
            <a:pPr lvl="4"/>
            <a:r>
              <a:t>Cinquième niveau</a:t>
            </a:r>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t>Cliquez pour modifier le texte</a:t>
            </a:r>
          </a:p>
          <a:p>
            <a:pPr lvl="1"/>
            <a:r>
              <a:t>Deuxième niveau</a:t>
            </a:r>
          </a:p>
          <a:p>
            <a:pPr lvl="2"/>
            <a:r>
              <a:t>Troisième niveau</a:t>
            </a:r>
          </a:p>
          <a:p>
            <a:pPr lvl="3"/>
            <a:r>
              <a:t>Quatrième niveau</a:t>
            </a:r>
          </a:p>
          <a:p>
            <a:pPr lvl="4"/>
            <a:r>
              <a:t>Cinquième niveau</a:t>
            </a:r>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anchor="ctr">
              <a:spAutoFit/>
            </a:bodyPr>
            <a:lstStyle/>
            <a:p>
              <a:pPr algn="l">
                <a:defRPr sz="900">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t>CLIQUEZ POUR MODIFIER LE STYLE MASTER TITLE</a:t>
            </a:r>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t>0.0</a:t>
            </a:r>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  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anchor="ctr">
              <a:spAutoFit/>
            </a:bodyPr>
            <a:lstStyle/>
            <a:p>
              <a:pPr algn="r">
                <a:defRPr sz="900">
                  <a:solidFill>
                    <a:schemeClr val="bg1"/>
                  </a:solidFill>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pic>
        <p:nvPicPr>
          <p:cNvPr id="35" name="Picture 34" descr="A white text on a black background  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t>Cliquez pour modifier le texte </a:t>
            </a:r>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t>Cliquez pour modifier le texte </a:t>
            </a:r>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a:p>
        </p:txBody>
      </p:sp>
      <p:pic>
        <p:nvPicPr>
          <p:cNvPr id="3" name="Picture 2" descr="A white text on a black background  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  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anchor="ctr">
              <a:spAutoFit/>
            </a:bodyPr>
            <a:lstStyle/>
            <a:p>
              <a:pPr algn="r">
                <a:defRPr sz="900">
                  <a:solidFill>
                    <a:schemeClr val="bg1"/>
                  </a:solidFill>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t>Cliquez pour modifier le Style Master title</a:t>
            </a:r>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t>Cliquez pour modifier les styles du texte principal</a:t>
            </a:r>
          </a:p>
          <a:p>
            <a:pPr lvl="1"/>
            <a:r>
              <a:t>Deuxième niveau</a:t>
            </a:r>
          </a:p>
          <a:p>
            <a:pPr lvl="2"/>
            <a:r>
              <a:t>Troisième niveau</a:t>
            </a:r>
          </a:p>
          <a:p>
            <a:pPr lvl="3"/>
            <a:r>
              <a:t>Quatrième niveau</a:t>
            </a:r>
          </a:p>
          <a:p>
            <a:pPr lvl="4"/>
            <a:r>
              <a:t>Cinquième niveau</a:t>
            </a:r>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anchor="ctr"/>
          <a:lstStyle>
            <a:lvl1pPr algn="l">
              <a:defRPr sz="1200">
                <a:solidFill>
                  <a:schemeClr val="tx1">
                    <a:tint val="82000"/>
                  </a:schemeClr>
                </a:solidFill>
                <a:latin typeface="Poppins" pitchFamily="2" charset="77"/>
                <a:cs typeface="Poppins" pitchFamily="2" charset="77"/>
              </a:defRPr>
            </a:lvl1pPr>
          </a:lstStyle>
          <a:p>
            <a:endParaRPr/>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anchor="ctr"/>
          <a:lstStyle>
            <a:lvl1pPr algn="ctr">
              <a:defRPr sz="1200">
                <a:solidFill>
                  <a:schemeClr val="tx1">
                    <a:tint val="82000"/>
                  </a:schemeClr>
                </a:solidFill>
                <a:latin typeface="Poppins" pitchFamily="2" charset="77"/>
                <a:cs typeface="Poppins" pitchFamily="2" charset="77"/>
              </a:defRPr>
            </a:lvl1pPr>
          </a:lstStyle>
          <a:p>
            <a:endParaRPr/>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png"/><Relationship Id="rId17" Type="http://schemas.openxmlformats.org/officeDocument/2006/relationships/image" Target="../media/image35.gif"/><Relationship Id="rId2" Type="http://schemas.openxmlformats.org/officeDocument/2006/relationships/notesSlide" Target="../notesSlides/notesSlide3.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e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data.gouv.fr/fr/datasets/decoupage-administratif-communal-francais-issu-d-openstreetmap/" TargetMode="External"/><Relationship Id="rId2" Type="http://schemas.openxmlformats.org/officeDocument/2006/relationships/hyperlink" Target="https://ec.europa.eu/eurostat/web/gisco/geodata/administrative-units/countries" TargetMode="External"/><Relationship Id="rId1" Type="http://schemas.openxmlformats.org/officeDocument/2006/relationships/slideLayout" Target="../slideLayouts/slideLayout7.xml"/><Relationship Id="rId6" Type="http://schemas.openxmlformats.org/officeDocument/2006/relationships/hyperlink" Target="https://www.data.gouv.fr/fr/datasets/contours-des-departements-francais-issus-d-openstreetmap/" TargetMode="External"/><Relationship Id="rId5" Type="http://schemas.openxmlformats.org/officeDocument/2006/relationships/hyperlink" Target="https://bdnb.io/archives_data/bdnb_millesime_2023_11_a/" TargetMode="External"/><Relationship Id="rId4" Type="http://schemas.openxmlformats.org/officeDocument/2006/relationships/hyperlink" Target="https://www.data.gouv.fr/fr/datasets/route-500/"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www.eo4geo.eu/training/urban-heat-islands-basic-gis-knowledge-vector-and-raster-data/"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t>Introduction au SIG</a:t>
            </a:r>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anchor="t">
            <a:normAutofit/>
          </a:bodyPr>
          <a:lstStyle/>
          <a:p>
            <a:r>
              <a:rPr dirty="0"/>
              <a:t>Science de </a:t>
            </a:r>
            <a:r>
              <a:rPr dirty="0" err="1"/>
              <a:t>l’information</a:t>
            </a:r>
            <a:r>
              <a:rPr dirty="0"/>
              <a:t> </a:t>
            </a:r>
            <a:r>
              <a:rPr dirty="0" err="1"/>
              <a:t>géographique</a:t>
            </a:r>
            <a:endParaRPr dirty="0"/>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anchor="t">
            <a:normAutofit/>
          </a:bodyPr>
          <a:lstStyle/>
          <a:p>
            <a:r>
              <a:t>SADL</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anchor="t">
            <a:normAutofit/>
          </a:bodyPr>
          <a:lstStyle/>
          <a:p>
            <a:r>
              <a:rPr lang="nl-BE" dirty="0"/>
              <a:t>KU Leuven</a:t>
            </a:r>
            <a:endParaRPr dirty="0"/>
          </a:p>
        </p:txBody>
      </p:sp>
      <p:pic>
        <p:nvPicPr>
          <p:cNvPr id="9" name="Picture 8" descr="A blue and white logo  Description automatically generated">
            <a:extLst>
              <a:ext uri="{FF2B5EF4-FFF2-40B4-BE49-F238E27FC236}">
                <a16:creationId xmlns:a16="http://schemas.microsoft.com/office/drawing/2014/main" id="{B018ABCC-AC36-11FF-FE5A-B4B606563EA1}"/>
              </a:ext>
            </a:extLst>
          </p:cNvPr>
          <p:cNvPicPr>
            <a:picLocks noChangeAspect="1"/>
          </p:cNvPicPr>
          <p:nvPr/>
        </p:nvPicPr>
        <p:blipFill>
          <a:blip r:embed="rId2"/>
          <a:stretch>
            <a:fillRect/>
          </a:stretch>
        </p:blipFill>
        <p:spPr>
          <a:xfrm>
            <a:off x="4073823" y="505202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8CA1A-CE8A-B2F1-154E-D712FB9C6615}"/>
              </a:ext>
            </a:extLst>
          </p:cNvPr>
          <p:cNvSpPr>
            <a:spLocks noGrp="1"/>
          </p:cNvSpPr>
          <p:nvPr>
            <p:ph type="title"/>
          </p:nvPr>
        </p:nvSpPr>
        <p:spPr/>
        <p:txBody>
          <a:bodyPr>
            <a:normAutofit fontScale="90000"/>
          </a:bodyPr>
          <a:lstStyle/>
          <a:p>
            <a:r>
              <a:t>Logiciel</a:t>
            </a:r>
          </a:p>
        </p:txBody>
      </p:sp>
      <p:sp>
        <p:nvSpPr>
          <p:cNvPr id="3" name="Text Placeholder 2">
            <a:extLst>
              <a:ext uri="{FF2B5EF4-FFF2-40B4-BE49-F238E27FC236}">
                <a16:creationId xmlns:a16="http://schemas.microsoft.com/office/drawing/2014/main" id="{EC9D07B6-6287-E74F-7C45-9D4250EDA000}"/>
              </a:ext>
            </a:extLst>
          </p:cNvPr>
          <p:cNvSpPr>
            <a:spLocks noGrp="1"/>
          </p:cNvSpPr>
          <p:nvPr>
            <p:ph type="body" sz="quarter" idx="10"/>
          </p:nvPr>
        </p:nvSpPr>
        <p:spPr/>
        <p:txBody>
          <a:bodyPr/>
          <a:lstStyle/>
          <a:p>
            <a:r>
              <a:t>Logiciels et outils géospatiaux: </a:t>
            </a:r>
          </a:p>
        </p:txBody>
      </p:sp>
      <p:sp>
        <p:nvSpPr>
          <p:cNvPr id="4" name="Text Placeholder 3">
            <a:extLst>
              <a:ext uri="{FF2B5EF4-FFF2-40B4-BE49-F238E27FC236}">
                <a16:creationId xmlns:a16="http://schemas.microsoft.com/office/drawing/2014/main" id="{B83FADEE-DC47-1660-2546-07CA2459F184}"/>
              </a:ext>
            </a:extLst>
          </p:cNvPr>
          <p:cNvSpPr>
            <a:spLocks noGrp="1"/>
          </p:cNvSpPr>
          <p:nvPr>
            <p:ph type="body" sz="quarter" idx="11"/>
          </p:nvPr>
        </p:nvSpPr>
        <p:spPr/>
        <p:txBody>
          <a:bodyPr/>
          <a:lstStyle/>
          <a:p>
            <a:pPr marL="285750" indent="-285750">
              <a:buFontTx/>
              <a:buChar char="-"/>
            </a:pPr>
            <a:r>
              <a:t>SIG de bureau</a:t>
            </a:r>
          </a:p>
          <a:p>
            <a:endParaRPr/>
          </a:p>
          <a:p>
            <a:endParaRPr/>
          </a:p>
          <a:p>
            <a:pPr marL="285750" indent="-285750">
              <a:buFontTx/>
              <a:buChar char="-"/>
            </a:pPr>
            <a:r>
              <a:t>SIG en tant que service</a:t>
            </a:r>
          </a:p>
          <a:p>
            <a:pPr marL="285750" indent="-285750">
              <a:buFontTx/>
              <a:buChar char="-"/>
            </a:pPr>
            <a:endParaRPr/>
          </a:p>
          <a:p>
            <a:endParaRPr/>
          </a:p>
          <a:p>
            <a:pPr marL="285750" indent="-285750">
              <a:buFontTx/>
              <a:buChar char="-"/>
            </a:pPr>
            <a:r>
              <a:t>Systèmes de gestion des bases de données spatiales</a:t>
            </a:r>
          </a:p>
          <a:p>
            <a:pPr marL="285750" indent="-285750">
              <a:buFontTx/>
              <a:buChar char="-"/>
            </a:pPr>
            <a:endParaRPr/>
          </a:p>
          <a:p>
            <a:endParaRPr/>
          </a:p>
          <a:p>
            <a:pPr marL="285750" indent="-285750">
              <a:buFontTx/>
              <a:buChar char="-"/>
            </a:pPr>
            <a:r>
              <a:t>Serveurs cartographiques</a:t>
            </a:r>
          </a:p>
        </p:txBody>
      </p:sp>
      <p:pic>
        <p:nvPicPr>
          <p:cNvPr id="5122" name="Picture 2" descr="Deploying QGIS Server with Systemd – Oslandia">
            <a:extLst>
              <a:ext uri="{FF2B5EF4-FFF2-40B4-BE49-F238E27FC236}">
                <a16:creationId xmlns:a16="http://schemas.microsoft.com/office/drawing/2014/main" id="{906A6927-A892-01E6-9149-D024D2331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729" y="2446126"/>
            <a:ext cx="1846304" cy="6868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vigating GIS Evolution: from ArcMap to ArcGIS Pro">
            <a:extLst>
              <a:ext uri="{FF2B5EF4-FFF2-40B4-BE49-F238E27FC236}">
                <a16:creationId xmlns:a16="http://schemas.microsoft.com/office/drawing/2014/main" id="{A795E7CA-BB78-A0A7-C33D-244EA9D8CA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770"/>
          <a:stretch/>
        </p:blipFill>
        <p:spPr bwMode="auto">
          <a:xfrm>
            <a:off x="4685650" y="2233835"/>
            <a:ext cx="1113788" cy="11951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E2189A-5B90-DF0D-78F6-3A0B69C0A46E}"/>
              </a:ext>
            </a:extLst>
          </p:cNvPr>
          <p:cNvSpPr/>
          <p:nvPr/>
        </p:nvSpPr>
        <p:spPr>
          <a:xfrm>
            <a:off x="4563762" y="2273643"/>
            <a:ext cx="271849" cy="8593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pic>
        <p:nvPicPr>
          <p:cNvPr id="5126" name="Picture 6" descr="Mapbox to Bring AI-Powered Vision SDK to Microsoft Azure IoT Platform">
            <a:extLst>
              <a:ext uri="{FF2B5EF4-FFF2-40B4-BE49-F238E27FC236}">
                <a16:creationId xmlns:a16="http://schemas.microsoft.com/office/drawing/2014/main" id="{56ACC531-4457-C8E3-4C3B-7F81C00614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42" b="22404"/>
          <a:stretch/>
        </p:blipFill>
        <p:spPr bwMode="auto">
          <a:xfrm>
            <a:off x="1416908" y="3666971"/>
            <a:ext cx="1863296" cy="52722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e former à Open Street Map - mona">
            <a:extLst>
              <a:ext uri="{FF2B5EF4-FFF2-40B4-BE49-F238E27FC236}">
                <a16:creationId xmlns:a16="http://schemas.microsoft.com/office/drawing/2014/main" id="{183EE4D3-7B9B-9AB0-AB35-385B0393CB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760" b="19011"/>
          <a:stretch/>
        </p:blipFill>
        <p:spPr bwMode="auto">
          <a:xfrm>
            <a:off x="3476881" y="3652169"/>
            <a:ext cx="1539446" cy="49484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rcGIS Online Creator 1 Year Subscription">
            <a:extLst>
              <a:ext uri="{FF2B5EF4-FFF2-40B4-BE49-F238E27FC236}">
                <a16:creationId xmlns:a16="http://schemas.microsoft.com/office/drawing/2014/main" id="{92A835E7-0A61-83A4-2306-C702F2B589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5516" b="27218"/>
          <a:stretch/>
        </p:blipFill>
        <p:spPr bwMode="auto">
          <a:xfrm>
            <a:off x="5116984" y="3625695"/>
            <a:ext cx="1958031" cy="61610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oogle Maps Review | PCMag">
            <a:extLst>
              <a:ext uri="{FF2B5EF4-FFF2-40B4-BE49-F238E27FC236}">
                <a16:creationId xmlns:a16="http://schemas.microsoft.com/office/drawing/2014/main" id="{B8D63D33-9DE2-0E88-1733-2133C5481B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357" t="20615" r="33965" b="23112"/>
          <a:stretch/>
        </p:blipFill>
        <p:spPr bwMode="auto">
          <a:xfrm>
            <a:off x="8323703" y="3386197"/>
            <a:ext cx="837160" cy="85560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Maps - Apple">
            <a:extLst>
              <a:ext uri="{FF2B5EF4-FFF2-40B4-BE49-F238E27FC236}">
                <a16:creationId xmlns:a16="http://schemas.microsoft.com/office/drawing/2014/main" id="{35AFE5D1-F9FC-B06A-447F-FD340C491C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56212" y="3406088"/>
            <a:ext cx="835712" cy="83571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45EE34FD-541F-D44B-0270-05CAD9031E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2860" y="4788391"/>
            <a:ext cx="1021011" cy="527479"/>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Oracle Spatial and Graph &amp; Advanced Analytics – Is there a cost saving  opportunity?">
            <a:extLst>
              <a:ext uri="{FF2B5EF4-FFF2-40B4-BE49-F238E27FC236}">
                <a16:creationId xmlns:a16="http://schemas.microsoft.com/office/drawing/2014/main" id="{A82B36D8-24E3-D087-7378-6C1064186C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6092" y="4788391"/>
            <a:ext cx="1308223" cy="616105"/>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Intro to PostgreSQL. Create and Query Postgres Database | by Lauren  Cunningham | CodeX | Medium">
            <a:extLst>
              <a:ext uri="{FF2B5EF4-FFF2-40B4-BE49-F238E27FC236}">
                <a16:creationId xmlns:a16="http://schemas.microsoft.com/office/drawing/2014/main" id="{E028A1FE-A571-7984-9A38-502E7AB1D5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6604" y="4666229"/>
            <a:ext cx="1926110" cy="884116"/>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Toric + Microsoft SQL | Data Integration">
            <a:extLst>
              <a:ext uri="{FF2B5EF4-FFF2-40B4-BE49-F238E27FC236}">
                <a16:creationId xmlns:a16="http://schemas.microsoft.com/office/drawing/2014/main" id="{00598910-55A4-1BA0-4233-45916DB27F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5370" y="4666229"/>
            <a:ext cx="2059459" cy="610329"/>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Docker basics with Geodocker GeoServer | Free and Open Source GIS Ramblings">
            <a:extLst>
              <a:ext uri="{FF2B5EF4-FFF2-40B4-BE49-F238E27FC236}">
                <a16:creationId xmlns:a16="http://schemas.microsoft.com/office/drawing/2014/main" id="{6F081176-2C5D-5686-499A-DC02A4AE02B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6908" y="5576973"/>
            <a:ext cx="2224216" cy="702018"/>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a:extLst>
              <a:ext uri="{FF2B5EF4-FFF2-40B4-BE49-F238E27FC236}">
                <a16:creationId xmlns:a16="http://schemas.microsoft.com/office/drawing/2014/main" id="{BB4FB6EC-B3A8-09E6-2B96-CF92F6E23B7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3503" y="5617109"/>
            <a:ext cx="2224216" cy="5899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LWIS Archives - Digital Geography">
            <a:extLst>
              <a:ext uri="{FF2B5EF4-FFF2-40B4-BE49-F238E27FC236}">
                <a16:creationId xmlns:a16="http://schemas.microsoft.com/office/drawing/2014/main" id="{9995CE8E-1650-40C7-27AB-30238B021DD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32535" y="2288268"/>
            <a:ext cx="963552" cy="1002540"/>
          </a:xfrm>
          <a:prstGeom prst="rect">
            <a:avLst/>
          </a:prstGeom>
          <a:noFill/>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A9F7C082-80B0-0A0C-512A-BF5BD651360B}"/>
              </a:ext>
            </a:extLst>
          </p:cNvPr>
          <p:cNvSpPr/>
          <p:nvPr/>
        </p:nvSpPr>
        <p:spPr>
          <a:xfrm>
            <a:off x="708453" y="2054338"/>
            <a:ext cx="5865341" cy="1596203"/>
          </a:xfrm>
          <a:prstGeom prst="frame">
            <a:avLst/>
          </a:prstGeom>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endParaRPr>
              <a:solidFill>
                <a:schemeClr val="tx1"/>
              </a:solidFill>
            </a:endParaRPr>
          </a:p>
        </p:txBody>
      </p:sp>
      <p:pic>
        <p:nvPicPr>
          <p:cNvPr id="1028" name="Picture 4" descr="Erdas Imagine | Information Technology Procurement | Nebraska">
            <a:extLst>
              <a:ext uri="{FF2B5EF4-FFF2-40B4-BE49-F238E27FC236}">
                <a16:creationId xmlns:a16="http://schemas.microsoft.com/office/drawing/2014/main" id="{DF777DC2-3E5D-EE67-D036-9314ACA0EF1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64014" y="2288268"/>
            <a:ext cx="2381893" cy="76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37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26810-5FBC-E687-7878-F6CB99B8ACD8}"/>
              </a:ext>
            </a:extLst>
          </p:cNvPr>
          <p:cNvSpPr>
            <a:spLocks noGrp="1"/>
          </p:cNvSpPr>
          <p:nvPr>
            <p:ph type="title"/>
          </p:nvPr>
        </p:nvSpPr>
        <p:spPr/>
        <p:txBody>
          <a:bodyPr>
            <a:normAutofit fontScale="90000"/>
          </a:bodyPr>
          <a:lstStyle/>
          <a:p>
            <a:r>
              <a:t>Domaines d’utilisation du SIG</a:t>
            </a:r>
          </a:p>
        </p:txBody>
      </p:sp>
      <p:sp>
        <p:nvSpPr>
          <p:cNvPr id="3" name="Text Placeholder 2">
            <a:extLst>
              <a:ext uri="{FF2B5EF4-FFF2-40B4-BE49-F238E27FC236}">
                <a16:creationId xmlns:a16="http://schemas.microsoft.com/office/drawing/2014/main" id="{1F58307B-7056-BE19-7281-07CD57C02775}"/>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E8872273-CFAD-ADF9-3005-05F81D2EEB2E}"/>
              </a:ext>
            </a:extLst>
          </p:cNvPr>
          <p:cNvSpPr>
            <a:spLocks noGrp="1"/>
          </p:cNvSpPr>
          <p:nvPr>
            <p:ph type="body" sz="quarter" idx="11"/>
          </p:nvPr>
        </p:nvSpPr>
        <p:spPr/>
        <p:txBody>
          <a:bodyPr/>
          <a:lstStyle/>
          <a:p>
            <a:pPr marL="285750" indent="-285750">
              <a:buFontTx/>
              <a:buChar char="-"/>
            </a:pPr>
            <a:r>
              <a:t>aménagement urbain</a:t>
            </a:r>
          </a:p>
          <a:p>
            <a:pPr marL="285750" indent="-285750">
              <a:buFontTx/>
              <a:buChar char="-"/>
            </a:pPr>
            <a:r>
              <a:t>protection et gestion de l’environnement</a:t>
            </a:r>
          </a:p>
          <a:p>
            <a:pPr marL="285750" indent="-285750">
              <a:buFontTx/>
              <a:buChar char="-"/>
            </a:pPr>
            <a:r>
              <a:t>surveillance de l’utilisation des sols</a:t>
            </a:r>
          </a:p>
          <a:p>
            <a:pPr marL="285750" indent="-285750">
              <a:buFontTx/>
              <a:buChar char="-"/>
            </a:pPr>
            <a:r>
              <a:t>Agriculture</a:t>
            </a:r>
          </a:p>
          <a:p>
            <a:pPr marL="285750" indent="-285750">
              <a:buFontTx/>
              <a:buChar char="-"/>
            </a:pPr>
            <a:r>
              <a:t>transport/logistique</a:t>
            </a:r>
          </a:p>
          <a:p>
            <a:pPr marL="285750" indent="-285750">
              <a:buFontTx/>
              <a:buChar char="-"/>
            </a:pPr>
            <a:r>
              <a:t>gestion des situations d’urgence</a:t>
            </a:r>
          </a:p>
          <a:p>
            <a:pPr marL="285750" indent="-285750">
              <a:buFontTx/>
              <a:buChar char="-"/>
            </a:pPr>
            <a:r>
              <a:t>gestion de l’infrastructure de réseau</a:t>
            </a:r>
          </a:p>
          <a:p>
            <a:pPr marL="285750" indent="-285750">
              <a:buFontTx/>
              <a:buChar char="-"/>
            </a:pPr>
            <a:r>
              <a:t>Tourisme</a:t>
            </a:r>
          </a:p>
          <a:p>
            <a:pPr marL="285750" indent="-285750">
              <a:buFontTx/>
              <a:buChar char="-"/>
            </a:pPr>
            <a:r>
              <a:t>...</a:t>
            </a:r>
          </a:p>
        </p:txBody>
      </p:sp>
    </p:spTree>
    <p:extLst>
      <p:ext uri="{BB962C8B-B14F-4D97-AF65-F5344CB8AC3E}">
        <p14:creationId xmlns:p14="http://schemas.microsoft.com/office/powerpoint/2010/main" val="371782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A36F4-4016-6FAB-DF5C-CA9D3539EE3C}"/>
              </a:ext>
            </a:extLst>
          </p:cNvPr>
          <p:cNvSpPr>
            <a:spLocks noGrp="1"/>
          </p:cNvSpPr>
          <p:nvPr>
            <p:ph type="title"/>
          </p:nvPr>
        </p:nvSpPr>
        <p:spPr/>
        <p:txBody>
          <a:bodyPr>
            <a:normAutofit fontScale="90000"/>
          </a:bodyPr>
          <a:lstStyle/>
          <a:p>
            <a:r>
              <a:t>Avantages </a:t>
            </a:r>
          </a:p>
        </p:txBody>
      </p:sp>
      <p:sp>
        <p:nvSpPr>
          <p:cNvPr id="3" name="Text Placeholder 2">
            <a:extLst>
              <a:ext uri="{FF2B5EF4-FFF2-40B4-BE49-F238E27FC236}">
                <a16:creationId xmlns:a16="http://schemas.microsoft.com/office/drawing/2014/main" id="{1307C36B-24DE-61B5-61B4-36DD672A8F69}"/>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684766F0-476A-8169-421D-2EDE17B82BBA}"/>
              </a:ext>
            </a:extLst>
          </p:cNvPr>
          <p:cNvSpPr>
            <a:spLocks noGrp="1"/>
          </p:cNvSpPr>
          <p:nvPr>
            <p:ph type="body" sz="quarter" idx="11"/>
          </p:nvPr>
        </p:nvSpPr>
        <p:spPr/>
        <p:txBody>
          <a:bodyPr/>
          <a:lstStyle/>
          <a:p>
            <a:pPr marL="285750" indent="-285750">
              <a:buFontTx/>
              <a:buChar char="-"/>
            </a:pPr>
            <a:r>
              <a:t>Aptitude à visualiser, visualiser et interpréter des données sous la forme de cartes, de graphiques et de rapports — liens et tendances faciles à voir et à comprendre</a:t>
            </a:r>
          </a:p>
          <a:p>
            <a:pPr marL="285750" indent="-285750">
              <a:buFontTx/>
              <a:buChar char="-"/>
            </a:pPr>
            <a:r>
              <a:t>Amélioration de la prise de décision et résolution des problèmes grâce à des informations spécifiques et détaillées sur l’emplacement des caractéristiques et des phénomènes</a:t>
            </a:r>
          </a:p>
          <a:p>
            <a:pPr marL="285750" indent="-285750">
              <a:buFontTx/>
              <a:buChar char="-"/>
            </a:pPr>
            <a:r>
              <a:t>Réduire les coûts et accroître l’efficacité</a:t>
            </a:r>
          </a:p>
          <a:p>
            <a:pPr marL="285750" indent="-285750">
              <a:buFontTx/>
              <a:buChar char="-"/>
            </a:pPr>
            <a:r>
              <a:t>Amélioration de la communication entre les organisations ou les services</a:t>
            </a:r>
          </a:p>
        </p:txBody>
      </p:sp>
    </p:spTree>
    <p:extLst>
      <p:ext uri="{BB962C8B-B14F-4D97-AF65-F5344CB8AC3E}">
        <p14:creationId xmlns:p14="http://schemas.microsoft.com/office/powerpoint/2010/main" val="2919970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ABBA-1C9D-030B-1EAB-EE6105F7ACB6}"/>
              </a:ext>
            </a:extLst>
          </p:cNvPr>
          <p:cNvSpPr>
            <a:spLocks noGrp="1"/>
          </p:cNvSpPr>
          <p:nvPr>
            <p:ph type="title"/>
          </p:nvPr>
        </p:nvSpPr>
        <p:spPr/>
        <p:txBody>
          <a:bodyPr/>
          <a:lstStyle/>
          <a:p>
            <a:r>
              <a:t>Définition et propriétés</a:t>
            </a:r>
          </a:p>
        </p:txBody>
      </p:sp>
      <p:sp>
        <p:nvSpPr>
          <p:cNvPr id="3" name="Text Placeholder 2">
            <a:extLst>
              <a:ext uri="{FF2B5EF4-FFF2-40B4-BE49-F238E27FC236}">
                <a16:creationId xmlns:a16="http://schemas.microsoft.com/office/drawing/2014/main" id="{41FBD8C1-0F7E-6217-9F8D-2AF9CA12CC0E}"/>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1DA559D5-82E8-FBF5-FFE2-9C44112DB9DD}"/>
              </a:ext>
            </a:extLst>
          </p:cNvPr>
          <p:cNvSpPr>
            <a:spLocks noGrp="1"/>
          </p:cNvSpPr>
          <p:nvPr>
            <p:ph type="body" sz="quarter" idx="11"/>
          </p:nvPr>
        </p:nvSpPr>
        <p:spPr/>
        <p:txBody>
          <a:bodyPr>
            <a:normAutofit/>
          </a:bodyPr>
          <a:lstStyle/>
          <a:p>
            <a:r>
              <a:t>2</a:t>
            </a:r>
          </a:p>
        </p:txBody>
      </p:sp>
    </p:spTree>
    <p:extLst>
      <p:ext uri="{BB962C8B-B14F-4D97-AF65-F5344CB8AC3E}">
        <p14:creationId xmlns:p14="http://schemas.microsoft.com/office/powerpoint/2010/main" val="2521575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32685B-0612-0BFE-C629-6F83B1B70032}"/>
              </a:ext>
            </a:extLst>
          </p:cNvPr>
          <p:cNvSpPr txBox="1">
            <a:spLocks/>
          </p:cNvSpPr>
          <p:nvPr/>
        </p:nvSpPr>
        <p:spPr>
          <a:xfrm>
            <a:off x="1190753" y="845648"/>
            <a:ext cx="9353724" cy="684222"/>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a:lstStyle>
          <a:p>
            <a:r>
              <a:t>Le monde réel pour les SIG</a:t>
            </a:r>
          </a:p>
        </p:txBody>
      </p:sp>
      <p:pic>
        <p:nvPicPr>
          <p:cNvPr id="6146" name="Picture 2">
            <a:extLst>
              <a:ext uri="{FF2B5EF4-FFF2-40B4-BE49-F238E27FC236}">
                <a16:creationId xmlns:a16="http://schemas.microsoft.com/office/drawing/2014/main" id="{580D8DC9-F13B-7886-7AD6-679FA2E941A5}"/>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664" b="2664"/>
          <a:stretch>
            <a:fillRect/>
          </a:stretch>
        </p:blipFill>
        <p:spPr bwMode="auto">
          <a:xfrm>
            <a:off x="1190625" y="1400175"/>
            <a:ext cx="9810750" cy="46116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E500889B-5C8D-D7B6-1CF4-B9298A324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271" y="1336457"/>
            <a:ext cx="9805976" cy="486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39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wheel(1)">
                                      <p:cBhvr>
                                        <p:cTn id="7" dur="20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E833-798A-9776-3D1D-F07D59A686A7}"/>
              </a:ext>
            </a:extLst>
          </p:cNvPr>
          <p:cNvSpPr>
            <a:spLocks noGrp="1"/>
          </p:cNvSpPr>
          <p:nvPr>
            <p:ph type="title"/>
          </p:nvPr>
        </p:nvSpPr>
        <p:spPr/>
        <p:txBody>
          <a:bodyPr>
            <a:normAutofit fontScale="90000"/>
          </a:bodyPr>
          <a:lstStyle/>
          <a:p>
            <a:r>
              <a:t>Données spatiales:</a:t>
            </a:r>
          </a:p>
        </p:txBody>
      </p:sp>
      <p:sp>
        <p:nvSpPr>
          <p:cNvPr id="3" name="Text Placeholder 2">
            <a:extLst>
              <a:ext uri="{FF2B5EF4-FFF2-40B4-BE49-F238E27FC236}">
                <a16:creationId xmlns:a16="http://schemas.microsoft.com/office/drawing/2014/main" id="{78754295-60B2-3A14-DE99-7E7CB4132573}"/>
              </a:ext>
            </a:extLst>
          </p:cNvPr>
          <p:cNvSpPr>
            <a:spLocks noGrp="1"/>
          </p:cNvSpPr>
          <p:nvPr>
            <p:ph type="body" sz="quarter" idx="10"/>
          </p:nvPr>
        </p:nvSpPr>
        <p:spPr/>
        <p:txBody>
          <a:bodyPr/>
          <a:lstStyle/>
          <a:p>
            <a:r>
              <a:t>Définition </a:t>
            </a:r>
          </a:p>
        </p:txBody>
      </p:sp>
      <p:sp>
        <p:nvSpPr>
          <p:cNvPr id="4" name="Text Placeholder 3">
            <a:extLst>
              <a:ext uri="{FF2B5EF4-FFF2-40B4-BE49-F238E27FC236}">
                <a16:creationId xmlns:a16="http://schemas.microsoft.com/office/drawing/2014/main" id="{6C038ABE-E0A4-7D0A-F7F5-8B12E0B8FEED}"/>
              </a:ext>
            </a:extLst>
          </p:cNvPr>
          <p:cNvSpPr>
            <a:spLocks noGrp="1"/>
          </p:cNvSpPr>
          <p:nvPr>
            <p:ph type="body" sz="quarter" idx="11"/>
          </p:nvPr>
        </p:nvSpPr>
        <p:spPr/>
        <p:txBody>
          <a:bodyPr/>
          <a:lstStyle/>
          <a:p>
            <a:r>
              <a:rPr b="1" dirty="0"/>
              <a:t>Par </a:t>
            </a:r>
            <a:r>
              <a:rPr b="1" dirty="0" err="1"/>
              <a:t>objet</a:t>
            </a:r>
            <a:r>
              <a:rPr b="1" dirty="0"/>
              <a:t> </a:t>
            </a:r>
            <a:r>
              <a:rPr b="1" dirty="0" err="1"/>
              <a:t>géographique</a:t>
            </a:r>
            <a:r>
              <a:rPr dirty="0"/>
              <a:t>, on </a:t>
            </a:r>
            <a:r>
              <a:rPr dirty="0" err="1"/>
              <a:t>entend</a:t>
            </a:r>
            <a:r>
              <a:rPr dirty="0"/>
              <a:t> la </a:t>
            </a:r>
            <a:r>
              <a:rPr dirty="0" err="1"/>
              <a:t>représentation</a:t>
            </a:r>
            <a:r>
              <a:rPr dirty="0"/>
              <a:t> </a:t>
            </a:r>
            <a:r>
              <a:rPr dirty="0" err="1"/>
              <a:t>abstraite</a:t>
            </a:r>
            <a:r>
              <a:rPr dirty="0"/>
              <a:t> d’un </a:t>
            </a:r>
            <a:r>
              <a:rPr dirty="0" err="1"/>
              <a:t>phénomène</a:t>
            </a:r>
            <a:r>
              <a:rPr dirty="0"/>
              <a:t> </a:t>
            </a:r>
            <a:r>
              <a:rPr dirty="0" err="1"/>
              <a:t>réel</a:t>
            </a:r>
            <a:r>
              <a:rPr dirty="0"/>
              <a:t> </a:t>
            </a:r>
            <a:r>
              <a:rPr dirty="0" err="1"/>
              <a:t>lié</a:t>
            </a:r>
            <a:r>
              <a:rPr dirty="0"/>
              <a:t> à un lieu </a:t>
            </a:r>
            <a:r>
              <a:rPr dirty="0" err="1"/>
              <a:t>ou</a:t>
            </a:r>
            <a:r>
              <a:rPr dirty="0"/>
              <a:t> à </a:t>
            </a:r>
            <a:r>
              <a:rPr dirty="0" err="1"/>
              <a:t>une</a:t>
            </a:r>
            <a:r>
              <a:rPr dirty="0"/>
              <a:t> zone </a:t>
            </a:r>
            <a:r>
              <a:rPr dirty="0" err="1"/>
              <a:t>géographique</a:t>
            </a:r>
            <a:r>
              <a:rPr dirty="0"/>
              <a:t> </a:t>
            </a:r>
            <a:r>
              <a:rPr dirty="0" err="1"/>
              <a:t>spécifique</a:t>
            </a:r>
            <a:r>
              <a:rPr dirty="0"/>
              <a:t>.</a:t>
            </a:r>
          </a:p>
          <a:p>
            <a:endParaRPr dirty="0"/>
          </a:p>
          <a:p>
            <a:r>
              <a:rPr dirty="0"/>
              <a:t>On </a:t>
            </a:r>
            <a:r>
              <a:rPr dirty="0" err="1"/>
              <a:t>entend</a:t>
            </a:r>
            <a:r>
              <a:rPr dirty="0"/>
              <a:t> par «</a:t>
            </a:r>
            <a:r>
              <a:rPr b="1" dirty="0"/>
              <a:t>données </a:t>
            </a:r>
            <a:r>
              <a:rPr b="1" dirty="0" err="1"/>
              <a:t>géographiques</a:t>
            </a:r>
            <a:r>
              <a:rPr dirty="0"/>
              <a:t>» </a:t>
            </a:r>
            <a:r>
              <a:rPr dirty="0" err="1"/>
              <a:t>toute</a:t>
            </a:r>
            <a:r>
              <a:rPr dirty="0"/>
              <a:t> donnée </a:t>
            </a:r>
            <a:r>
              <a:rPr dirty="0" err="1"/>
              <a:t>faisant</a:t>
            </a:r>
            <a:r>
              <a:rPr dirty="0"/>
              <a:t> </a:t>
            </a:r>
            <a:r>
              <a:rPr dirty="0" err="1"/>
              <a:t>directement</a:t>
            </a:r>
            <a:r>
              <a:rPr dirty="0"/>
              <a:t> </a:t>
            </a:r>
            <a:r>
              <a:rPr dirty="0" err="1"/>
              <a:t>ou</a:t>
            </a:r>
            <a:r>
              <a:rPr dirty="0"/>
              <a:t> </a:t>
            </a:r>
            <a:r>
              <a:rPr dirty="0" err="1"/>
              <a:t>indirectement</a:t>
            </a:r>
            <a:r>
              <a:rPr dirty="0"/>
              <a:t> </a:t>
            </a:r>
            <a:r>
              <a:rPr dirty="0" err="1"/>
              <a:t>référence</a:t>
            </a:r>
            <a:r>
              <a:rPr dirty="0"/>
              <a:t> à un lieu </a:t>
            </a:r>
            <a:r>
              <a:rPr dirty="0" err="1"/>
              <a:t>ou</a:t>
            </a:r>
            <a:r>
              <a:rPr dirty="0"/>
              <a:t> à </a:t>
            </a:r>
            <a:r>
              <a:rPr dirty="0" err="1"/>
              <a:t>une</a:t>
            </a:r>
            <a:r>
              <a:rPr dirty="0"/>
              <a:t> zone </a:t>
            </a:r>
            <a:r>
              <a:rPr dirty="0" err="1"/>
              <a:t>géographique</a:t>
            </a:r>
            <a:r>
              <a:rPr dirty="0"/>
              <a:t> </a:t>
            </a:r>
            <a:r>
              <a:rPr dirty="0" err="1"/>
              <a:t>spécifique</a:t>
            </a:r>
            <a:r>
              <a:rPr dirty="0"/>
              <a:t>.</a:t>
            </a:r>
          </a:p>
          <a:p>
            <a:endParaRPr dirty="0"/>
          </a:p>
          <a:p>
            <a:r>
              <a:rPr b="1" dirty="0"/>
              <a:t>Ensemble de données </a:t>
            </a:r>
            <a:r>
              <a:rPr b="1" dirty="0" err="1"/>
              <a:t>géographiques</a:t>
            </a:r>
            <a:r>
              <a:rPr dirty="0"/>
              <a:t>: </a:t>
            </a:r>
            <a:r>
              <a:rPr dirty="0" err="1"/>
              <a:t>une</a:t>
            </a:r>
            <a:r>
              <a:rPr dirty="0"/>
              <a:t> </a:t>
            </a:r>
            <a:r>
              <a:rPr dirty="0" err="1"/>
              <a:t>collecte</a:t>
            </a:r>
            <a:r>
              <a:rPr dirty="0"/>
              <a:t> identifiable de données </a:t>
            </a:r>
            <a:r>
              <a:rPr dirty="0" err="1"/>
              <a:t>géographiques</a:t>
            </a:r>
            <a:r>
              <a:rPr dirty="0"/>
              <a:t>.</a:t>
            </a:r>
          </a:p>
          <a:p>
            <a:endParaRPr dirty="0"/>
          </a:p>
          <a:p>
            <a:pPr algn="r"/>
            <a:r>
              <a:rPr lang="en-US" dirty="0"/>
              <a:t>DIRECTIVE 2007/2/EC of the European Parliament ad of the Council of 14 March 2007 establishing an Infrastructure for Spatial Information in the European Community (INSPIRE)</a:t>
            </a:r>
          </a:p>
        </p:txBody>
      </p:sp>
    </p:spTree>
    <p:extLst>
      <p:ext uri="{BB962C8B-B14F-4D97-AF65-F5344CB8AC3E}">
        <p14:creationId xmlns:p14="http://schemas.microsoft.com/office/powerpoint/2010/main" val="156355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E833-798A-9776-3D1D-F07D59A686A7}"/>
              </a:ext>
            </a:extLst>
          </p:cNvPr>
          <p:cNvSpPr>
            <a:spLocks noGrp="1"/>
          </p:cNvSpPr>
          <p:nvPr>
            <p:ph type="title"/>
          </p:nvPr>
        </p:nvSpPr>
        <p:spPr/>
        <p:txBody>
          <a:bodyPr>
            <a:normAutofit fontScale="90000"/>
          </a:bodyPr>
          <a:lstStyle/>
          <a:p>
            <a:r>
              <a:t>Données spatiales:</a:t>
            </a:r>
          </a:p>
        </p:txBody>
      </p:sp>
      <p:sp>
        <p:nvSpPr>
          <p:cNvPr id="3" name="Text Placeholder 2">
            <a:extLst>
              <a:ext uri="{FF2B5EF4-FFF2-40B4-BE49-F238E27FC236}">
                <a16:creationId xmlns:a16="http://schemas.microsoft.com/office/drawing/2014/main" id="{78754295-60B2-3A14-DE99-7E7CB4132573}"/>
              </a:ext>
            </a:extLst>
          </p:cNvPr>
          <p:cNvSpPr>
            <a:spLocks noGrp="1"/>
          </p:cNvSpPr>
          <p:nvPr>
            <p:ph type="body" sz="quarter" idx="10"/>
          </p:nvPr>
        </p:nvSpPr>
        <p:spPr/>
        <p:txBody>
          <a:bodyPr/>
          <a:lstStyle/>
          <a:p>
            <a:r>
              <a:t>Propriétés </a:t>
            </a:r>
          </a:p>
        </p:txBody>
      </p:sp>
      <p:sp>
        <p:nvSpPr>
          <p:cNvPr id="4" name="Text Placeholder 3">
            <a:extLst>
              <a:ext uri="{FF2B5EF4-FFF2-40B4-BE49-F238E27FC236}">
                <a16:creationId xmlns:a16="http://schemas.microsoft.com/office/drawing/2014/main" id="{6C038ABE-E0A4-7D0A-F7F5-8B12E0B8FEED}"/>
              </a:ext>
            </a:extLst>
          </p:cNvPr>
          <p:cNvSpPr>
            <a:spLocks noGrp="1"/>
          </p:cNvSpPr>
          <p:nvPr>
            <p:ph type="body" sz="quarter" idx="11"/>
          </p:nvPr>
        </p:nvSpPr>
        <p:spPr>
          <a:xfrm>
            <a:off x="840638" y="2343023"/>
            <a:ext cx="10494627" cy="3440428"/>
          </a:xfrm>
        </p:spPr>
        <p:txBody>
          <a:bodyPr/>
          <a:lstStyle/>
          <a:p>
            <a:r>
              <a:t>Les données spatiales décrivent </a:t>
            </a:r>
            <a:r>
              <a:rPr b="1">
                <a:solidFill>
                  <a:srgbClr val="F3A22F"/>
                </a:solidFill>
              </a:rPr>
              <a:t>la forme, la localisation, les relations spatiales </a:t>
            </a:r>
            <a:r>
              <a:t>et les </a:t>
            </a:r>
            <a:r>
              <a:rPr b="1">
                <a:solidFill>
                  <a:srgbClr val="0869B1"/>
                </a:solidFill>
              </a:rPr>
              <a:t>attributs</a:t>
            </a:r>
            <a:r>
              <a:t> des caractéristiques liées à la surface de la Terre.</a:t>
            </a:r>
          </a:p>
        </p:txBody>
      </p:sp>
      <p:pic>
        <p:nvPicPr>
          <p:cNvPr id="7170" name="Picture 2">
            <a:extLst>
              <a:ext uri="{FF2B5EF4-FFF2-40B4-BE49-F238E27FC236}">
                <a16:creationId xmlns:a16="http://schemas.microsoft.com/office/drawing/2014/main" id="{014D15B2-5CE9-0CC6-81E4-5C466E161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35" y="2828614"/>
            <a:ext cx="9597082" cy="357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7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584D-58A6-96B6-0E89-FE8C7FFD966B}"/>
              </a:ext>
            </a:extLst>
          </p:cNvPr>
          <p:cNvSpPr>
            <a:spLocks noGrp="1"/>
          </p:cNvSpPr>
          <p:nvPr>
            <p:ph type="title"/>
          </p:nvPr>
        </p:nvSpPr>
        <p:spPr/>
        <p:txBody>
          <a:bodyPr>
            <a:normAutofit fontScale="90000"/>
          </a:bodyPr>
          <a:lstStyle/>
          <a:p>
            <a:r>
              <a:t>Modèle de données</a:t>
            </a:r>
          </a:p>
        </p:txBody>
      </p:sp>
      <p:sp>
        <p:nvSpPr>
          <p:cNvPr id="3" name="Text Placeholder 2">
            <a:extLst>
              <a:ext uri="{FF2B5EF4-FFF2-40B4-BE49-F238E27FC236}">
                <a16:creationId xmlns:a16="http://schemas.microsoft.com/office/drawing/2014/main" id="{2F7F0C98-44F5-EB34-6719-C921D60BAE8A}"/>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42670183-EED6-5E12-A9DA-1CC449A302D9}"/>
              </a:ext>
            </a:extLst>
          </p:cNvPr>
          <p:cNvSpPr>
            <a:spLocks noGrp="1"/>
          </p:cNvSpPr>
          <p:nvPr>
            <p:ph type="body" sz="quarter" idx="11"/>
          </p:nvPr>
        </p:nvSpPr>
        <p:spPr/>
        <p:txBody>
          <a:bodyPr/>
          <a:lstStyle/>
          <a:p>
            <a:r>
              <a:rPr b="1"/>
              <a:t>Le modèle </a:t>
            </a:r>
            <a:r>
              <a:t>de données est un ensemble de lignes directrices visant à convertir le monde réel (appelé «entité») en objets géographiques représentés numériquement et logiquement, constitués des attributs et de la géométrie.</a:t>
            </a:r>
          </a:p>
          <a:p>
            <a:endParaRPr/>
          </a:p>
          <a:p>
            <a:r>
              <a:t>Les attributs sont gérés par une structure thématique ou sémantique tandis que la géométrie est représentée par une structure géométrique topologique.</a:t>
            </a:r>
          </a:p>
          <a:p>
            <a:endParaRPr/>
          </a:p>
          <a:p>
            <a:pPr algn="r"/>
            <a:r>
              <a:t>Shunji, 1999</a:t>
            </a:r>
          </a:p>
        </p:txBody>
      </p:sp>
    </p:spTree>
    <p:extLst>
      <p:ext uri="{BB962C8B-B14F-4D97-AF65-F5344CB8AC3E}">
        <p14:creationId xmlns:p14="http://schemas.microsoft.com/office/powerpoint/2010/main" val="2027726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70F3-2681-A53F-8772-A3928F6168BF}"/>
              </a:ext>
            </a:extLst>
          </p:cNvPr>
          <p:cNvSpPr>
            <a:spLocks noGrp="1"/>
          </p:cNvSpPr>
          <p:nvPr>
            <p:ph type="title"/>
          </p:nvPr>
        </p:nvSpPr>
        <p:spPr/>
        <p:txBody>
          <a:bodyPr>
            <a:normAutofit fontScale="90000"/>
          </a:bodyPr>
          <a:lstStyle/>
          <a:p>
            <a:r>
              <a:t>Modèle de représentation des données géographiques</a:t>
            </a:r>
          </a:p>
        </p:txBody>
      </p:sp>
      <p:sp>
        <p:nvSpPr>
          <p:cNvPr id="4" name="Text Placeholder 3">
            <a:extLst>
              <a:ext uri="{FF2B5EF4-FFF2-40B4-BE49-F238E27FC236}">
                <a16:creationId xmlns:a16="http://schemas.microsoft.com/office/drawing/2014/main" id="{D9ED80F4-14EA-5C3B-FF1B-9EDFFA75FBF6}"/>
              </a:ext>
            </a:extLst>
          </p:cNvPr>
          <p:cNvSpPr>
            <a:spLocks noGrp="1"/>
          </p:cNvSpPr>
          <p:nvPr>
            <p:ph type="body" sz="quarter" idx="11"/>
          </p:nvPr>
        </p:nvSpPr>
        <p:spPr/>
        <p:txBody>
          <a:bodyPr/>
          <a:lstStyle/>
          <a:p>
            <a:r>
              <a:t>2 modèles communs de données géographiques</a:t>
            </a:r>
          </a:p>
          <a:p>
            <a:pPr algn="ctr"/>
            <a:r>
              <a:t>Vecteur</a:t>
            </a:r>
          </a:p>
          <a:p>
            <a:pPr algn="ctr"/>
            <a:endParaRPr/>
          </a:p>
          <a:p>
            <a:pPr algn="ctr"/>
            <a:endParaRPr/>
          </a:p>
          <a:p>
            <a:pPr algn="ctr"/>
            <a:endParaRPr/>
          </a:p>
          <a:p>
            <a:pPr algn="ctr"/>
            <a:r>
              <a:t>Raster</a:t>
            </a:r>
          </a:p>
        </p:txBody>
      </p:sp>
      <p:pic>
        <p:nvPicPr>
          <p:cNvPr id="8194" name="Picture 2">
            <a:extLst>
              <a:ext uri="{FF2B5EF4-FFF2-40B4-BE49-F238E27FC236}">
                <a16:creationId xmlns:a16="http://schemas.microsoft.com/office/drawing/2014/main" id="{1E5C781D-8ACC-73FC-0C91-365309E2D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294" y="2883568"/>
            <a:ext cx="57340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23D4703-F048-99A6-66C1-A853E945E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294" y="4407500"/>
            <a:ext cx="5724525"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17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752E-7725-3F9B-4494-44BBB454A0FC}"/>
              </a:ext>
            </a:extLst>
          </p:cNvPr>
          <p:cNvSpPr>
            <a:spLocks noGrp="1"/>
          </p:cNvSpPr>
          <p:nvPr>
            <p:ph type="title"/>
          </p:nvPr>
        </p:nvSpPr>
        <p:spPr/>
        <p:txBody>
          <a:bodyPr>
            <a:normAutofit fontScale="90000"/>
          </a:bodyPr>
          <a:lstStyle/>
          <a:p>
            <a:r>
              <a:t>Vecteur</a:t>
            </a:r>
          </a:p>
        </p:txBody>
      </p:sp>
      <p:sp>
        <p:nvSpPr>
          <p:cNvPr id="3" name="Text Placeholder 2">
            <a:extLst>
              <a:ext uri="{FF2B5EF4-FFF2-40B4-BE49-F238E27FC236}">
                <a16:creationId xmlns:a16="http://schemas.microsoft.com/office/drawing/2014/main" id="{3FEFCEF7-567D-1937-E4E6-BB072322DF5D}"/>
              </a:ext>
            </a:extLst>
          </p:cNvPr>
          <p:cNvSpPr>
            <a:spLocks noGrp="1"/>
          </p:cNvSpPr>
          <p:nvPr>
            <p:ph type="body" sz="quarter" idx="10"/>
          </p:nvPr>
        </p:nvSpPr>
        <p:spPr/>
        <p:txBody>
          <a:bodyPr/>
          <a:lstStyle/>
          <a:p>
            <a:r>
              <a:t>Types de géométrie</a:t>
            </a:r>
          </a:p>
        </p:txBody>
      </p:sp>
      <p:sp>
        <p:nvSpPr>
          <p:cNvPr id="4" name="Text Placeholder 3">
            <a:extLst>
              <a:ext uri="{FF2B5EF4-FFF2-40B4-BE49-F238E27FC236}">
                <a16:creationId xmlns:a16="http://schemas.microsoft.com/office/drawing/2014/main" id="{BF145D00-E964-32D6-744F-6C3EABB52501}"/>
              </a:ext>
            </a:extLst>
          </p:cNvPr>
          <p:cNvSpPr>
            <a:spLocks noGrp="1"/>
          </p:cNvSpPr>
          <p:nvPr>
            <p:ph type="body" sz="quarter" idx="11"/>
          </p:nvPr>
        </p:nvSpPr>
        <p:spPr>
          <a:xfrm>
            <a:off x="904102" y="2083468"/>
            <a:ext cx="10383795" cy="4020770"/>
          </a:xfrm>
        </p:spPr>
        <p:txBody>
          <a:bodyPr>
            <a:normAutofit lnSpcReduction="10000"/>
          </a:bodyPr>
          <a:lstStyle/>
          <a:p>
            <a:r>
              <a:t>Un modèle de données vectorielles définit des objets discrets tels que les bouches d’incendie, les rivières, les lacs.</a:t>
            </a:r>
          </a:p>
          <a:p>
            <a:r>
              <a:t>Un modèle de données vectorielles divisé en trois types de base:</a:t>
            </a:r>
          </a:p>
          <a:p>
            <a:endParaRPr/>
          </a:p>
          <a:p>
            <a:endParaRPr/>
          </a:p>
          <a:p>
            <a:endParaRPr/>
          </a:p>
          <a:p>
            <a:endParaRPr/>
          </a:p>
          <a:p>
            <a:endParaRPr/>
          </a:p>
          <a:p>
            <a:endParaRPr/>
          </a:p>
          <a:p>
            <a:endParaRPr/>
          </a:p>
          <a:p>
            <a:endParaRPr/>
          </a:p>
          <a:p>
            <a:endParaRPr/>
          </a:p>
          <a:p>
            <a:r>
              <a:t>Ces trois types de données vectorielles sont composés de coordonnées et d’attributs attachés à la géométrie.</a:t>
            </a:r>
          </a:p>
        </p:txBody>
      </p:sp>
      <p:pic>
        <p:nvPicPr>
          <p:cNvPr id="9218" name="Picture 2">
            <a:extLst>
              <a:ext uri="{FF2B5EF4-FFF2-40B4-BE49-F238E27FC236}">
                <a16:creationId xmlns:a16="http://schemas.microsoft.com/office/drawing/2014/main" id="{B19A8242-79CF-62C8-D7B8-06CF1B3D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917" y="2822689"/>
            <a:ext cx="73533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France country map - Map of France country (Western Europe - Europe)">
            <a:extLst>
              <a:ext uri="{FF2B5EF4-FFF2-40B4-BE49-F238E27FC236}">
                <a16:creationId xmlns:a16="http://schemas.microsoft.com/office/drawing/2014/main" id="{36C7DE94-D11C-9F7F-8A42-EA869F8B2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24" y="3068086"/>
            <a:ext cx="1925213" cy="2051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81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t>Table des matières</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2" y="1713915"/>
            <a:ext cx="8555478" cy="4170800"/>
          </a:xfrm>
        </p:spPr>
        <p:txBody>
          <a:bodyPr/>
          <a:lstStyle/>
          <a:p>
            <a:pPr marL="457200" indent="-457200">
              <a:buAutoNum type="arabicPeriod"/>
            </a:pPr>
            <a:r>
              <a:t>Qu’est-ce que le SIG?</a:t>
            </a:r>
          </a:p>
          <a:p>
            <a:pPr marL="457200" indent="-457200">
              <a:buAutoNum type="arabicPeriod"/>
            </a:pPr>
            <a:r>
              <a:t>Définition et propriétés</a:t>
            </a:r>
          </a:p>
          <a:p>
            <a:pPr marL="457200" indent="-457200">
              <a:buAutoNum type="arabicPeriod"/>
            </a:pPr>
            <a:r>
              <a:t>SIG/CAD</a:t>
            </a:r>
          </a:p>
          <a:p>
            <a:pPr marL="457200" indent="-457200">
              <a:buAutoNum type="arabicPeriod"/>
            </a:pPr>
            <a:r>
              <a:t>Système de référence géographique</a:t>
            </a:r>
          </a:p>
          <a:p>
            <a:pPr marL="457200" indent="-457200">
              <a:buAutoNum type="arabicPeriod"/>
            </a:pPr>
            <a:r>
              <a:t>Analyse </a:t>
            </a:r>
          </a:p>
          <a:p>
            <a:pPr marL="457200" indent="-457200">
              <a:buAutoNum type="arabicPeriod"/>
            </a:pPr>
            <a:r>
              <a:t>Pratique</a:t>
            </a:r>
          </a:p>
          <a:p>
            <a:pPr marL="342900" indent="-342900">
              <a:buFontTx/>
              <a:buChar char="-"/>
            </a:pPr>
            <a:endParaRPr/>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3A93-BB2F-1700-D96E-3BAB93D23713}"/>
              </a:ext>
            </a:extLst>
          </p:cNvPr>
          <p:cNvSpPr>
            <a:spLocks noGrp="1"/>
          </p:cNvSpPr>
          <p:nvPr>
            <p:ph type="title"/>
          </p:nvPr>
        </p:nvSpPr>
        <p:spPr/>
        <p:txBody>
          <a:bodyPr>
            <a:normAutofit fontScale="90000"/>
          </a:bodyPr>
          <a:lstStyle/>
          <a:p>
            <a:r>
              <a:t>Vecteur	</a:t>
            </a:r>
          </a:p>
        </p:txBody>
      </p:sp>
      <p:sp>
        <p:nvSpPr>
          <p:cNvPr id="3" name="Text Placeholder 2">
            <a:extLst>
              <a:ext uri="{FF2B5EF4-FFF2-40B4-BE49-F238E27FC236}">
                <a16:creationId xmlns:a16="http://schemas.microsoft.com/office/drawing/2014/main" id="{CA640B8A-860E-C9DF-BFE4-2936C35C2DE0}"/>
              </a:ext>
            </a:extLst>
          </p:cNvPr>
          <p:cNvSpPr>
            <a:spLocks noGrp="1"/>
          </p:cNvSpPr>
          <p:nvPr>
            <p:ph type="body" sz="quarter" idx="10"/>
          </p:nvPr>
        </p:nvSpPr>
        <p:spPr/>
        <p:txBody>
          <a:bodyPr/>
          <a:lstStyle/>
          <a:p>
            <a:r>
              <a:t>Attribuez le tableau</a:t>
            </a:r>
          </a:p>
        </p:txBody>
      </p:sp>
      <p:sp>
        <p:nvSpPr>
          <p:cNvPr id="4" name="Text Placeholder 3">
            <a:extLst>
              <a:ext uri="{FF2B5EF4-FFF2-40B4-BE49-F238E27FC236}">
                <a16:creationId xmlns:a16="http://schemas.microsoft.com/office/drawing/2014/main" id="{6B89D0DE-C676-E0C3-CA6B-FD6B3702228B}"/>
              </a:ext>
            </a:extLst>
          </p:cNvPr>
          <p:cNvSpPr>
            <a:spLocks noGrp="1"/>
          </p:cNvSpPr>
          <p:nvPr>
            <p:ph type="body" sz="quarter" idx="11"/>
          </p:nvPr>
        </p:nvSpPr>
        <p:spPr>
          <a:xfrm>
            <a:off x="840639" y="2342230"/>
            <a:ext cx="5955578" cy="3440428"/>
          </a:xfrm>
        </p:spPr>
        <p:txBody>
          <a:bodyPr>
            <a:normAutofit fontScale="92500" lnSpcReduction="10000"/>
          </a:bodyPr>
          <a:lstStyle/>
          <a:p>
            <a:pPr marL="285750" indent="-285750">
              <a:buFontTx/>
              <a:buChar char="-"/>
            </a:pPr>
            <a:r>
              <a:rPr dirty="0" err="1"/>
              <a:t>une</a:t>
            </a:r>
            <a:r>
              <a:rPr dirty="0"/>
              <a:t> information non </a:t>
            </a:r>
            <a:r>
              <a:rPr dirty="0" err="1"/>
              <a:t>spatiale</a:t>
            </a:r>
            <a:r>
              <a:rPr dirty="0"/>
              <a:t> </a:t>
            </a:r>
            <a:r>
              <a:rPr dirty="0" err="1"/>
              <a:t>concernant</a:t>
            </a:r>
            <a:r>
              <a:rPr dirty="0"/>
              <a:t> </a:t>
            </a:r>
            <a:r>
              <a:rPr dirty="0" err="1"/>
              <a:t>une</a:t>
            </a:r>
            <a:r>
              <a:rPr dirty="0"/>
              <a:t> </a:t>
            </a:r>
            <a:r>
              <a:rPr dirty="0" err="1"/>
              <a:t>caractéristique</a:t>
            </a:r>
            <a:r>
              <a:rPr dirty="0"/>
              <a:t> </a:t>
            </a:r>
            <a:r>
              <a:rPr dirty="0" err="1"/>
              <a:t>géographique</a:t>
            </a:r>
            <a:r>
              <a:rPr dirty="0"/>
              <a:t> dans un SIG </a:t>
            </a:r>
          </a:p>
          <a:p>
            <a:pPr marL="285750" indent="-285750">
              <a:buFontTx/>
              <a:buChar char="-"/>
            </a:pPr>
            <a:r>
              <a:rPr dirty="0" err="1"/>
              <a:t>généralement</a:t>
            </a:r>
            <a:r>
              <a:rPr dirty="0"/>
              <a:t> </a:t>
            </a:r>
            <a:r>
              <a:rPr dirty="0" err="1"/>
              <a:t>stocké</a:t>
            </a:r>
            <a:r>
              <a:rPr dirty="0"/>
              <a:t> dans un tableau </a:t>
            </a:r>
          </a:p>
          <a:p>
            <a:pPr marL="285750" indent="-285750">
              <a:buFontTx/>
              <a:buChar char="-"/>
            </a:pPr>
            <a:r>
              <a:rPr dirty="0" err="1"/>
              <a:t>lié</a:t>
            </a:r>
            <a:r>
              <a:rPr dirty="0"/>
              <a:t> à la </a:t>
            </a:r>
            <a:r>
              <a:rPr dirty="0" err="1"/>
              <a:t>caractéristique</a:t>
            </a:r>
            <a:r>
              <a:rPr dirty="0"/>
              <a:t> par un </a:t>
            </a:r>
            <a:r>
              <a:rPr dirty="0" err="1"/>
              <a:t>identifiant</a:t>
            </a:r>
            <a:r>
              <a:rPr dirty="0"/>
              <a:t> unique (ID)</a:t>
            </a:r>
          </a:p>
          <a:p>
            <a:endParaRPr dirty="0"/>
          </a:p>
          <a:p>
            <a:r>
              <a:rPr dirty="0"/>
              <a:t>Une base de données </a:t>
            </a:r>
            <a:r>
              <a:rPr dirty="0" err="1"/>
              <a:t>ou</a:t>
            </a:r>
            <a:r>
              <a:rPr dirty="0"/>
              <a:t> un </a:t>
            </a:r>
            <a:r>
              <a:rPr dirty="0" err="1"/>
              <a:t>fichier</a:t>
            </a:r>
            <a:r>
              <a:rPr dirty="0"/>
              <a:t> </a:t>
            </a:r>
            <a:r>
              <a:rPr dirty="0" err="1"/>
              <a:t>tabulaire</a:t>
            </a:r>
            <a:r>
              <a:rPr dirty="0"/>
              <a:t> </a:t>
            </a:r>
            <a:r>
              <a:rPr dirty="0" err="1"/>
              <a:t>contenant</a:t>
            </a:r>
            <a:r>
              <a:rPr dirty="0"/>
              <a:t> des </a:t>
            </a:r>
            <a:r>
              <a:rPr dirty="0" err="1"/>
              <a:t>informations</a:t>
            </a:r>
            <a:r>
              <a:rPr dirty="0"/>
              <a:t> sur un ensemble </a:t>
            </a:r>
            <a:r>
              <a:rPr dirty="0" err="1"/>
              <a:t>d’éléments</a:t>
            </a:r>
            <a:r>
              <a:rPr dirty="0"/>
              <a:t> </a:t>
            </a:r>
            <a:r>
              <a:rPr dirty="0" err="1"/>
              <a:t>géographiques</a:t>
            </a:r>
            <a:r>
              <a:rPr dirty="0"/>
              <a:t>, </a:t>
            </a:r>
            <a:r>
              <a:rPr dirty="0" err="1"/>
              <a:t>généralement</a:t>
            </a:r>
            <a:r>
              <a:rPr dirty="0"/>
              <a:t> </a:t>
            </a:r>
            <a:r>
              <a:rPr dirty="0" err="1"/>
              <a:t>aménagés</a:t>
            </a:r>
            <a:r>
              <a:rPr dirty="0"/>
              <a:t> de manière à </a:t>
            </a:r>
            <a:r>
              <a:rPr dirty="0" err="1"/>
              <a:t>ce</a:t>
            </a:r>
            <a:r>
              <a:rPr dirty="0"/>
              <a:t> que:</a:t>
            </a:r>
          </a:p>
          <a:p>
            <a:pPr marL="285750" indent="-285750">
              <a:buFontTx/>
              <a:buChar char="-"/>
            </a:pPr>
            <a:r>
              <a:rPr dirty="0" err="1"/>
              <a:t>chaque</a:t>
            </a:r>
            <a:r>
              <a:rPr dirty="0"/>
              <a:t> </a:t>
            </a:r>
            <a:r>
              <a:rPr dirty="0" err="1"/>
              <a:t>ligne</a:t>
            </a:r>
            <a:r>
              <a:rPr dirty="0"/>
              <a:t> </a:t>
            </a:r>
            <a:r>
              <a:rPr dirty="0" err="1"/>
              <a:t>représente</a:t>
            </a:r>
            <a:r>
              <a:rPr dirty="0"/>
              <a:t> </a:t>
            </a:r>
            <a:r>
              <a:rPr dirty="0" err="1"/>
              <a:t>une</a:t>
            </a:r>
            <a:r>
              <a:rPr dirty="0"/>
              <a:t> </a:t>
            </a:r>
            <a:r>
              <a:rPr dirty="0" err="1"/>
              <a:t>caractéristique</a:t>
            </a:r>
            <a:endParaRPr dirty="0"/>
          </a:p>
          <a:p>
            <a:pPr marL="285750" indent="-285750">
              <a:buFontTx/>
              <a:buChar char="-"/>
            </a:pPr>
            <a:r>
              <a:rPr dirty="0" err="1"/>
              <a:t>chaque</a:t>
            </a:r>
            <a:r>
              <a:rPr dirty="0"/>
              <a:t> </a:t>
            </a:r>
            <a:r>
              <a:rPr dirty="0" err="1"/>
              <a:t>colonne</a:t>
            </a:r>
            <a:r>
              <a:rPr dirty="0"/>
              <a:t> </a:t>
            </a:r>
            <a:r>
              <a:rPr dirty="0" err="1"/>
              <a:t>représente</a:t>
            </a:r>
            <a:r>
              <a:rPr dirty="0"/>
              <a:t> un </a:t>
            </a:r>
            <a:r>
              <a:rPr dirty="0" err="1"/>
              <a:t>attribut</a:t>
            </a:r>
            <a:r>
              <a:rPr dirty="0"/>
              <a:t>.</a:t>
            </a:r>
          </a:p>
          <a:p>
            <a:endParaRPr dirty="0"/>
          </a:p>
          <a:p>
            <a:r>
              <a:rPr dirty="0"/>
              <a:t>Les </a:t>
            </a:r>
            <a:r>
              <a:rPr dirty="0" err="1"/>
              <a:t>valeurs</a:t>
            </a:r>
            <a:r>
              <a:rPr dirty="0"/>
              <a:t> </a:t>
            </a:r>
            <a:r>
              <a:rPr dirty="0" err="1"/>
              <a:t>d’attribut</a:t>
            </a:r>
            <a:r>
              <a:rPr dirty="0"/>
              <a:t> </a:t>
            </a:r>
            <a:r>
              <a:rPr dirty="0" err="1"/>
              <a:t>peuvent</a:t>
            </a:r>
            <a:r>
              <a:rPr dirty="0"/>
              <a:t> </a:t>
            </a:r>
            <a:r>
              <a:rPr dirty="0" err="1"/>
              <a:t>être</a:t>
            </a:r>
            <a:r>
              <a:rPr dirty="0"/>
              <a:t> </a:t>
            </a:r>
            <a:r>
              <a:rPr dirty="0" err="1"/>
              <a:t>utilisées</a:t>
            </a:r>
            <a:r>
              <a:rPr dirty="0"/>
              <a:t> pour </a:t>
            </a:r>
            <a:r>
              <a:rPr dirty="0" err="1"/>
              <a:t>trouver</a:t>
            </a:r>
            <a:r>
              <a:rPr dirty="0"/>
              <a:t>, </a:t>
            </a:r>
            <a:r>
              <a:rPr dirty="0" err="1"/>
              <a:t>interroger</a:t>
            </a:r>
            <a:r>
              <a:rPr dirty="0"/>
              <a:t>, </a:t>
            </a:r>
            <a:r>
              <a:rPr dirty="0" err="1"/>
              <a:t>analyser</a:t>
            </a:r>
            <a:r>
              <a:rPr dirty="0"/>
              <a:t> et </a:t>
            </a:r>
            <a:r>
              <a:rPr dirty="0" err="1"/>
              <a:t>symboliser</a:t>
            </a:r>
            <a:r>
              <a:rPr dirty="0"/>
              <a:t> des </a:t>
            </a:r>
            <a:r>
              <a:rPr dirty="0" err="1"/>
              <a:t>caractéristiques</a:t>
            </a:r>
            <a:r>
              <a:rPr dirty="0"/>
              <a:t>.</a:t>
            </a:r>
          </a:p>
        </p:txBody>
      </p:sp>
      <p:pic>
        <p:nvPicPr>
          <p:cNvPr id="10242" name="Picture 2">
            <a:extLst>
              <a:ext uri="{FF2B5EF4-FFF2-40B4-BE49-F238E27FC236}">
                <a16:creationId xmlns:a16="http://schemas.microsoft.com/office/drawing/2014/main" id="{0651F0AD-D291-9D3C-6EFA-CC4A526F3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2865" y="2342229"/>
            <a:ext cx="4081282" cy="310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66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3FCA-10E2-B4A8-FAB1-4EF610C33BDA}"/>
              </a:ext>
            </a:extLst>
          </p:cNvPr>
          <p:cNvSpPr>
            <a:spLocks noGrp="1"/>
          </p:cNvSpPr>
          <p:nvPr>
            <p:ph type="title"/>
          </p:nvPr>
        </p:nvSpPr>
        <p:spPr/>
        <p:txBody>
          <a:bodyPr>
            <a:normAutofit fontScale="90000"/>
          </a:bodyPr>
          <a:lstStyle/>
          <a:p>
            <a:r>
              <a:t>Vecteur	</a:t>
            </a:r>
          </a:p>
        </p:txBody>
      </p:sp>
      <p:sp>
        <p:nvSpPr>
          <p:cNvPr id="3" name="Text Placeholder 2">
            <a:extLst>
              <a:ext uri="{FF2B5EF4-FFF2-40B4-BE49-F238E27FC236}">
                <a16:creationId xmlns:a16="http://schemas.microsoft.com/office/drawing/2014/main" id="{BD5D22DE-70BC-667D-B0BA-EF374E1C0052}"/>
              </a:ext>
            </a:extLst>
          </p:cNvPr>
          <p:cNvSpPr>
            <a:spLocks noGrp="1"/>
          </p:cNvSpPr>
          <p:nvPr>
            <p:ph type="body" sz="quarter" idx="10"/>
          </p:nvPr>
        </p:nvSpPr>
        <p:spPr/>
        <p:txBody>
          <a:bodyPr/>
          <a:lstStyle/>
          <a:p>
            <a:r>
              <a:t>Formats de fichiers</a:t>
            </a:r>
          </a:p>
        </p:txBody>
      </p:sp>
      <p:sp>
        <p:nvSpPr>
          <p:cNvPr id="4" name="Text Placeholder 3">
            <a:extLst>
              <a:ext uri="{FF2B5EF4-FFF2-40B4-BE49-F238E27FC236}">
                <a16:creationId xmlns:a16="http://schemas.microsoft.com/office/drawing/2014/main" id="{2ED07092-5108-78F5-AD83-F927C48AF10F}"/>
              </a:ext>
            </a:extLst>
          </p:cNvPr>
          <p:cNvSpPr>
            <a:spLocks noGrp="1"/>
          </p:cNvSpPr>
          <p:nvPr>
            <p:ph type="body" sz="quarter" idx="11"/>
          </p:nvPr>
        </p:nvSpPr>
        <p:spPr/>
        <p:txBody>
          <a:bodyPr>
            <a:normAutofit fontScale="92500"/>
          </a:bodyPr>
          <a:lstStyle/>
          <a:p>
            <a:r>
              <a:rPr lang="nl-BE" dirty="0"/>
              <a:t>ESRI </a:t>
            </a:r>
            <a:r>
              <a:rPr lang="nl-BE" b="1" dirty="0" err="1"/>
              <a:t>Shapefile</a:t>
            </a:r>
            <a:r>
              <a:rPr dirty="0"/>
              <a:t> — le type de </a:t>
            </a:r>
            <a:r>
              <a:rPr dirty="0" err="1"/>
              <a:t>fichier</a:t>
            </a:r>
            <a:r>
              <a:rPr dirty="0"/>
              <a:t> </a:t>
            </a:r>
            <a:r>
              <a:rPr dirty="0" err="1"/>
              <a:t>géospatial</a:t>
            </a:r>
            <a:r>
              <a:rPr dirty="0"/>
              <a:t> le plus courant </a:t>
            </a:r>
            <a:r>
              <a:rPr dirty="0" err="1"/>
              <a:t>développé</a:t>
            </a:r>
            <a:r>
              <a:rPr dirty="0"/>
              <a:t> par </a:t>
            </a:r>
            <a:r>
              <a:rPr dirty="0" err="1"/>
              <a:t>l’ESRI</a:t>
            </a:r>
            <a:r>
              <a:rPr dirty="0"/>
              <a:t>, se compose des </a:t>
            </a:r>
            <a:r>
              <a:rPr dirty="0" err="1"/>
              <a:t>éléments</a:t>
            </a:r>
            <a:r>
              <a:rPr dirty="0"/>
              <a:t> </a:t>
            </a:r>
            <a:r>
              <a:rPr dirty="0" err="1"/>
              <a:t>suivants</a:t>
            </a:r>
            <a:r>
              <a:rPr dirty="0"/>
              <a:t>:</a:t>
            </a:r>
          </a:p>
          <a:p>
            <a:pPr marL="285750" indent="-285750">
              <a:buFontTx/>
              <a:buChar char="-"/>
            </a:pPr>
            <a:r>
              <a:rPr dirty="0"/>
              <a:t>SHP (</a:t>
            </a:r>
            <a:r>
              <a:rPr dirty="0" err="1"/>
              <a:t>géométrie</a:t>
            </a:r>
            <a:r>
              <a:rPr dirty="0"/>
              <a:t> des </a:t>
            </a:r>
            <a:r>
              <a:rPr dirty="0" err="1"/>
              <a:t>caractéristiques</a:t>
            </a:r>
            <a:r>
              <a:rPr dirty="0"/>
              <a:t>) </a:t>
            </a:r>
          </a:p>
          <a:p>
            <a:pPr marL="285750" indent="-285750">
              <a:buFontTx/>
              <a:buChar char="-"/>
            </a:pPr>
            <a:r>
              <a:rPr dirty="0"/>
              <a:t>SHX (position de </a:t>
            </a:r>
            <a:r>
              <a:rPr dirty="0" err="1"/>
              <a:t>l’indice</a:t>
            </a:r>
            <a:r>
              <a:rPr dirty="0"/>
              <a:t> de </a:t>
            </a:r>
            <a:r>
              <a:rPr dirty="0" err="1"/>
              <a:t>forme</a:t>
            </a:r>
            <a:r>
              <a:rPr dirty="0"/>
              <a:t>)</a:t>
            </a:r>
          </a:p>
          <a:p>
            <a:pPr marL="285750" indent="-285750">
              <a:buFontTx/>
              <a:buChar char="-"/>
            </a:pPr>
            <a:r>
              <a:rPr dirty="0"/>
              <a:t>DBF (</a:t>
            </a:r>
            <a:r>
              <a:rPr dirty="0" err="1"/>
              <a:t>attributs</a:t>
            </a:r>
            <a:r>
              <a:rPr dirty="0"/>
              <a:t> données)</a:t>
            </a:r>
          </a:p>
          <a:p>
            <a:pPr marL="285750" indent="-285750">
              <a:buFontTx/>
              <a:buChar char="-"/>
            </a:pPr>
            <a:r>
              <a:rPr dirty="0"/>
              <a:t>PRJ (</a:t>
            </a:r>
            <a:r>
              <a:rPr dirty="0" err="1"/>
              <a:t>métadonnées</a:t>
            </a:r>
            <a:r>
              <a:rPr dirty="0"/>
              <a:t> du </a:t>
            </a:r>
            <a:r>
              <a:rPr dirty="0" err="1"/>
              <a:t>système</a:t>
            </a:r>
            <a:r>
              <a:rPr dirty="0"/>
              <a:t> de projection)</a:t>
            </a:r>
          </a:p>
          <a:p>
            <a:pPr marL="285750" indent="-285750">
              <a:buFontTx/>
              <a:buChar char="-"/>
            </a:pPr>
            <a:r>
              <a:rPr dirty="0"/>
              <a:t>XML (</a:t>
            </a:r>
            <a:r>
              <a:rPr dirty="0" err="1"/>
              <a:t>métadonnées</a:t>
            </a:r>
            <a:r>
              <a:rPr dirty="0"/>
              <a:t> </a:t>
            </a:r>
            <a:r>
              <a:rPr dirty="0" err="1"/>
              <a:t>associées</a:t>
            </a:r>
            <a:r>
              <a:rPr dirty="0"/>
              <a:t>)</a:t>
            </a:r>
          </a:p>
          <a:p>
            <a:r>
              <a:rPr b="1" dirty="0"/>
              <a:t>GML</a:t>
            </a:r>
            <a:r>
              <a:rPr dirty="0"/>
              <a:t> (Geography Markup Language) — </a:t>
            </a:r>
            <a:r>
              <a:rPr dirty="0" err="1"/>
              <a:t>norme</a:t>
            </a:r>
            <a:r>
              <a:rPr dirty="0"/>
              <a:t> ouverte </a:t>
            </a:r>
            <a:r>
              <a:rPr dirty="0" err="1"/>
              <a:t>fondée</a:t>
            </a:r>
            <a:r>
              <a:rPr dirty="0"/>
              <a:t> sur XML pour </a:t>
            </a:r>
            <a:r>
              <a:rPr dirty="0" err="1"/>
              <a:t>l’échange</a:t>
            </a:r>
            <a:r>
              <a:rPr dirty="0"/>
              <a:t> de données SIG</a:t>
            </a:r>
          </a:p>
          <a:p>
            <a:r>
              <a:rPr b="1" dirty="0"/>
              <a:t>KML/KMZ </a:t>
            </a:r>
            <a:r>
              <a:rPr dirty="0"/>
              <a:t>(Google Keyhole Markup Language) — </a:t>
            </a:r>
            <a:r>
              <a:rPr dirty="0" err="1"/>
              <a:t>norme</a:t>
            </a:r>
            <a:r>
              <a:rPr dirty="0"/>
              <a:t> ouverte </a:t>
            </a:r>
            <a:r>
              <a:rPr dirty="0" err="1"/>
              <a:t>fondée</a:t>
            </a:r>
            <a:r>
              <a:rPr dirty="0"/>
              <a:t> sur XML pour </a:t>
            </a:r>
            <a:r>
              <a:rPr dirty="0" err="1"/>
              <a:t>l’échange</a:t>
            </a:r>
            <a:r>
              <a:rPr dirty="0"/>
              <a:t> de données SIG</a:t>
            </a:r>
          </a:p>
          <a:p>
            <a:r>
              <a:rPr b="1" dirty="0"/>
              <a:t>GPX </a:t>
            </a:r>
            <a:r>
              <a:rPr dirty="0"/>
              <a:t>(GPS </a:t>
            </a:r>
            <a:r>
              <a:rPr dirty="0" err="1"/>
              <a:t>eXchange</a:t>
            </a:r>
            <a:r>
              <a:rPr dirty="0"/>
              <a:t> Format) — </a:t>
            </a:r>
            <a:r>
              <a:rPr dirty="0" err="1"/>
              <a:t>fichier</a:t>
            </a:r>
            <a:r>
              <a:rPr dirty="0"/>
              <a:t> de données GPS</a:t>
            </a:r>
          </a:p>
          <a:p>
            <a:r>
              <a:rPr b="1" dirty="0" err="1"/>
              <a:t>GeoJSON</a:t>
            </a:r>
            <a:r>
              <a:rPr b="1" dirty="0"/>
              <a:t> </a:t>
            </a:r>
            <a:r>
              <a:rPr dirty="0"/>
              <a:t>(Geographic JavaScript Object Notation) — un format </a:t>
            </a:r>
            <a:r>
              <a:rPr dirty="0" err="1"/>
              <a:t>léger</a:t>
            </a:r>
            <a:r>
              <a:rPr dirty="0"/>
              <a:t> </a:t>
            </a:r>
            <a:r>
              <a:rPr dirty="0" err="1"/>
              <a:t>basé</a:t>
            </a:r>
            <a:r>
              <a:rPr dirty="0"/>
              <a:t> sur JSON, </a:t>
            </a:r>
            <a:r>
              <a:rPr dirty="0" err="1"/>
              <a:t>utilisé</a:t>
            </a:r>
            <a:r>
              <a:rPr dirty="0"/>
              <a:t> par de </a:t>
            </a:r>
            <a:r>
              <a:rPr dirty="0" err="1"/>
              <a:t>nombreux</a:t>
            </a:r>
            <a:r>
              <a:rPr dirty="0"/>
              <a:t> </a:t>
            </a:r>
            <a:r>
              <a:rPr dirty="0" err="1"/>
              <a:t>paquets</a:t>
            </a:r>
            <a:r>
              <a:rPr dirty="0"/>
              <a:t> SIG </a:t>
            </a:r>
            <a:r>
              <a:rPr dirty="0" err="1"/>
              <a:t>libres</a:t>
            </a:r>
            <a:endParaRPr dirty="0"/>
          </a:p>
        </p:txBody>
      </p:sp>
    </p:spTree>
    <p:extLst>
      <p:ext uri="{BB962C8B-B14F-4D97-AF65-F5344CB8AC3E}">
        <p14:creationId xmlns:p14="http://schemas.microsoft.com/office/powerpoint/2010/main" val="3244638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0A14-7B32-839D-9524-824431A805C6}"/>
              </a:ext>
            </a:extLst>
          </p:cNvPr>
          <p:cNvSpPr>
            <a:spLocks noGrp="1"/>
          </p:cNvSpPr>
          <p:nvPr>
            <p:ph type="title"/>
          </p:nvPr>
        </p:nvSpPr>
        <p:spPr/>
        <p:txBody>
          <a:bodyPr>
            <a:normAutofit fontScale="90000"/>
          </a:bodyPr>
          <a:lstStyle/>
          <a:p>
            <a:r>
              <a:t>Raster</a:t>
            </a:r>
          </a:p>
        </p:txBody>
      </p:sp>
      <p:sp>
        <p:nvSpPr>
          <p:cNvPr id="3" name="Text Placeholder 2">
            <a:extLst>
              <a:ext uri="{FF2B5EF4-FFF2-40B4-BE49-F238E27FC236}">
                <a16:creationId xmlns:a16="http://schemas.microsoft.com/office/drawing/2014/main" id="{3375765F-86E7-CFF4-203F-237BAF9ECCE8}"/>
              </a:ext>
            </a:extLst>
          </p:cNvPr>
          <p:cNvSpPr>
            <a:spLocks noGrp="1"/>
          </p:cNvSpPr>
          <p:nvPr>
            <p:ph type="body" sz="quarter" idx="10"/>
          </p:nvPr>
        </p:nvSpPr>
        <p:spPr/>
        <p:txBody>
          <a:bodyPr/>
          <a:lstStyle/>
          <a:p>
            <a:r>
              <a:t>Modèle	</a:t>
            </a:r>
          </a:p>
        </p:txBody>
      </p:sp>
      <p:sp>
        <p:nvSpPr>
          <p:cNvPr id="4" name="Text Placeholder 3">
            <a:extLst>
              <a:ext uri="{FF2B5EF4-FFF2-40B4-BE49-F238E27FC236}">
                <a16:creationId xmlns:a16="http://schemas.microsoft.com/office/drawing/2014/main" id="{13F487CB-BBCE-3A16-0DF6-025DB0EA0689}"/>
              </a:ext>
            </a:extLst>
          </p:cNvPr>
          <p:cNvSpPr>
            <a:spLocks noGrp="1"/>
          </p:cNvSpPr>
          <p:nvPr>
            <p:ph type="body" sz="quarter" idx="11"/>
          </p:nvPr>
        </p:nvSpPr>
        <p:spPr/>
        <p:txBody>
          <a:bodyPr/>
          <a:lstStyle/>
          <a:p>
            <a:r>
              <a:rPr dirty="0"/>
              <a:t>Un </a:t>
            </a:r>
            <a:r>
              <a:rPr dirty="0" err="1"/>
              <a:t>modèle</a:t>
            </a:r>
            <a:r>
              <a:rPr dirty="0"/>
              <a:t> de données de raster </a:t>
            </a:r>
            <a:r>
              <a:rPr dirty="0" err="1"/>
              <a:t>définit</a:t>
            </a:r>
            <a:r>
              <a:rPr dirty="0"/>
              <a:t> les données et les </a:t>
            </a:r>
            <a:r>
              <a:rPr dirty="0" err="1"/>
              <a:t>phénomènes</a:t>
            </a:r>
            <a:r>
              <a:rPr dirty="0"/>
              <a:t> </a:t>
            </a:r>
            <a:r>
              <a:rPr dirty="0" err="1"/>
              <a:t>continus</a:t>
            </a:r>
            <a:r>
              <a:rPr dirty="0"/>
              <a:t>.</a:t>
            </a:r>
          </a:p>
          <a:p>
            <a:r>
              <a:rPr dirty="0"/>
              <a:t>Les </a:t>
            </a:r>
            <a:r>
              <a:rPr dirty="0" err="1"/>
              <a:t>rastres</a:t>
            </a:r>
            <a:r>
              <a:rPr dirty="0"/>
              <a:t> </a:t>
            </a:r>
            <a:r>
              <a:rPr dirty="0" err="1"/>
              <a:t>sont</a:t>
            </a:r>
            <a:r>
              <a:rPr dirty="0"/>
              <a:t>:</a:t>
            </a:r>
          </a:p>
          <a:p>
            <a:pPr marL="285750" indent="-285750">
              <a:buFontTx/>
              <a:buChar char="-"/>
            </a:pPr>
            <a:r>
              <a:rPr dirty="0" err="1"/>
              <a:t>photographies</a:t>
            </a:r>
            <a:r>
              <a:rPr dirty="0"/>
              <a:t> </a:t>
            </a:r>
            <a:r>
              <a:rPr dirty="0" err="1"/>
              <a:t>aériennes</a:t>
            </a:r>
            <a:r>
              <a:rPr dirty="0"/>
              <a:t> </a:t>
            </a:r>
            <a:r>
              <a:rPr dirty="0" err="1"/>
              <a:t>numériques</a:t>
            </a:r>
            <a:r>
              <a:rPr dirty="0"/>
              <a:t> et </a:t>
            </a:r>
            <a:r>
              <a:rPr dirty="0" err="1"/>
              <a:t>imagerie</a:t>
            </a:r>
            <a:r>
              <a:rPr dirty="0"/>
              <a:t> </a:t>
            </a:r>
            <a:r>
              <a:rPr dirty="0" err="1"/>
              <a:t>satellitaire</a:t>
            </a:r>
            <a:r>
              <a:rPr dirty="0"/>
              <a:t> (données </a:t>
            </a:r>
            <a:r>
              <a:rPr dirty="0" err="1"/>
              <a:t>spectrales</a:t>
            </a:r>
            <a:r>
              <a:rPr dirty="0"/>
              <a:t>),</a:t>
            </a:r>
          </a:p>
          <a:p>
            <a:pPr marL="285750" indent="-285750">
              <a:buFontTx/>
              <a:buChar char="-"/>
            </a:pPr>
            <a:r>
              <a:rPr dirty="0"/>
              <a:t>les données continues </a:t>
            </a:r>
            <a:r>
              <a:rPr dirty="0" err="1"/>
              <a:t>représentent</a:t>
            </a:r>
            <a:r>
              <a:rPr dirty="0"/>
              <a:t> des </a:t>
            </a:r>
            <a:r>
              <a:rPr dirty="0" err="1"/>
              <a:t>phénomènes</a:t>
            </a:r>
            <a:r>
              <a:rPr dirty="0"/>
              <a:t> — par </a:t>
            </a:r>
            <a:r>
              <a:rPr dirty="0" err="1"/>
              <a:t>exemple</a:t>
            </a:r>
            <a:r>
              <a:rPr dirty="0"/>
              <a:t>, </a:t>
            </a:r>
            <a:r>
              <a:rPr dirty="0" err="1"/>
              <a:t>température</a:t>
            </a:r>
            <a:r>
              <a:rPr dirty="0"/>
              <a:t>, </a:t>
            </a:r>
            <a:r>
              <a:rPr dirty="0" err="1"/>
              <a:t>précipitations</a:t>
            </a:r>
            <a:r>
              <a:rPr dirty="0"/>
              <a:t>, </a:t>
            </a:r>
            <a:r>
              <a:rPr dirty="0" err="1"/>
              <a:t>élévation</a:t>
            </a:r>
            <a:r>
              <a:rPr dirty="0"/>
              <a:t>, </a:t>
            </a:r>
            <a:r>
              <a:rPr dirty="0" err="1"/>
              <a:t>pente</a:t>
            </a:r>
            <a:r>
              <a:rPr dirty="0"/>
              <a:t>, </a:t>
            </a:r>
          </a:p>
          <a:p>
            <a:pPr marL="285750" indent="-285750">
              <a:buFontTx/>
              <a:buChar char="-"/>
            </a:pPr>
            <a:r>
              <a:rPr dirty="0"/>
              <a:t>images </a:t>
            </a:r>
            <a:r>
              <a:rPr dirty="0" err="1"/>
              <a:t>numériques</a:t>
            </a:r>
            <a:r>
              <a:rPr dirty="0"/>
              <a:t>, </a:t>
            </a:r>
            <a:r>
              <a:rPr dirty="0" err="1"/>
              <a:t>cartes</a:t>
            </a:r>
            <a:r>
              <a:rPr dirty="0"/>
              <a:t> et plans </a:t>
            </a:r>
            <a:r>
              <a:rPr dirty="0" err="1"/>
              <a:t>numérisés</a:t>
            </a:r>
            <a:r>
              <a:rPr dirty="0"/>
              <a:t>.</a:t>
            </a:r>
          </a:p>
        </p:txBody>
      </p:sp>
    </p:spTree>
    <p:extLst>
      <p:ext uri="{BB962C8B-B14F-4D97-AF65-F5344CB8AC3E}">
        <p14:creationId xmlns:p14="http://schemas.microsoft.com/office/powerpoint/2010/main" val="462783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0A14-7B32-839D-9524-824431A805C6}"/>
              </a:ext>
            </a:extLst>
          </p:cNvPr>
          <p:cNvSpPr>
            <a:spLocks noGrp="1"/>
          </p:cNvSpPr>
          <p:nvPr>
            <p:ph type="title"/>
          </p:nvPr>
        </p:nvSpPr>
        <p:spPr/>
        <p:txBody>
          <a:bodyPr>
            <a:normAutofit fontScale="90000"/>
          </a:bodyPr>
          <a:lstStyle/>
          <a:p>
            <a:r>
              <a:t>Raster</a:t>
            </a:r>
          </a:p>
        </p:txBody>
      </p:sp>
      <p:sp>
        <p:nvSpPr>
          <p:cNvPr id="3" name="Text Placeholder 2">
            <a:extLst>
              <a:ext uri="{FF2B5EF4-FFF2-40B4-BE49-F238E27FC236}">
                <a16:creationId xmlns:a16="http://schemas.microsoft.com/office/drawing/2014/main" id="{3375765F-86E7-CFF4-203F-237BAF9ECCE8}"/>
              </a:ext>
            </a:extLst>
          </p:cNvPr>
          <p:cNvSpPr>
            <a:spLocks noGrp="1"/>
          </p:cNvSpPr>
          <p:nvPr>
            <p:ph type="body" sz="quarter" idx="10"/>
          </p:nvPr>
        </p:nvSpPr>
        <p:spPr/>
        <p:txBody>
          <a:bodyPr/>
          <a:lstStyle/>
          <a:p>
            <a:r>
              <a:t>Géométrie 	</a:t>
            </a:r>
          </a:p>
        </p:txBody>
      </p:sp>
      <p:sp>
        <p:nvSpPr>
          <p:cNvPr id="4" name="Text Placeholder 3">
            <a:extLst>
              <a:ext uri="{FF2B5EF4-FFF2-40B4-BE49-F238E27FC236}">
                <a16:creationId xmlns:a16="http://schemas.microsoft.com/office/drawing/2014/main" id="{13F487CB-BBCE-3A16-0DF6-025DB0EA0689}"/>
              </a:ext>
            </a:extLst>
          </p:cNvPr>
          <p:cNvSpPr>
            <a:spLocks noGrp="1"/>
          </p:cNvSpPr>
          <p:nvPr>
            <p:ph type="body" sz="quarter" idx="11"/>
          </p:nvPr>
        </p:nvSpPr>
        <p:spPr>
          <a:xfrm>
            <a:off x="840639" y="2342230"/>
            <a:ext cx="6145048" cy="3440428"/>
          </a:xfrm>
        </p:spPr>
        <p:txBody>
          <a:bodyPr/>
          <a:lstStyle/>
          <a:p>
            <a:r>
              <a:t>Un grille-pain se compose:</a:t>
            </a:r>
          </a:p>
          <a:p>
            <a:pPr marL="285750" indent="-285750">
              <a:buFontTx/>
              <a:buChar char="-"/>
            </a:pPr>
            <a:r>
              <a:t>une matrice de cellules (ou pixels) </a:t>
            </a:r>
          </a:p>
          <a:p>
            <a:pPr marL="285750" indent="-285750">
              <a:buFontTx/>
              <a:buChar char="-"/>
            </a:pPr>
            <a:r>
              <a:t>organisé en lignes et colonnes (ou une grille) </a:t>
            </a:r>
          </a:p>
          <a:p>
            <a:pPr marL="285750" indent="-285750">
              <a:buFontTx/>
              <a:buChar char="-"/>
            </a:pPr>
            <a:r>
              <a:t>lorsque chaque cellule contient une valeur représentant des informations telles que la température, l’élévation ou les données spectrales.</a:t>
            </a:r>
          </a:p>
          <a:p>
            <a:endParaRPr/>
          </a:p>
          <a:p>
            <a:r>
              <a:t>Pixel — élément visible le plus petit d’une image.</a:t>
            </a:r>
          </a:p>
          <a:p>
            <a:endParaRPr/>
          </a:p>
          <a:p>
            <a:r>
              <a:t>Grille — caractéristique d’objet 2-D qui représente un élément unique d’une surface continue.</a:t>
            </a:r>
          </a:p>
          <a:p>
            <a:endParaRPr/>
          </a:p>
          <a:p>
            <a:endParaRPr/>
          </a:p>
        </p:txBody>
      </p:sp>
      <p:pic>
        <p:nvPicPr>
          <p:cNvPr id="12291" name="Picture 3">
            <a:extLst>
              <a:ext uri="{FF2B5EF4-FFF2-40B4-BE49-F238E27FC236}">
                <a16:creationId xmlns:a16="http://schemas.microsoft.com/office/drawing/2014/main" id="{8DA6586E-EC5F-6A1C-59A8-63DEDFD0E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2501" y="740891"/>
            <a:ext cx="4829175"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9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83C9-7D0F-00C8-4AA4-FB78BA0EEDB2}"/>
              </a:ext>
            </a:extLst>
          </p:cNvPr>
          <p:cNvSpPr>
            <a:spLocks noGrp="1"/>
          </p:cNvSpPr>
          <p:nvPr>
            <p:ph type="title"/>
          </p:nvPr>
        </p:nvSpPr>
        <p:spPr/>
        <p:txBody>
          <a:bodyPr>
            <a:normAutofit fontScale="90000"/>
          </a:bodyPr>
          <a:lstStyle/>
          <a:p>
            <a:r>
              <a:t>Raster/Vector</a:t>
            </a:r>
          </a:p>
        </p:txBody>
      </p:sp>
      <p:pic>
        <p:nvPicPr>
          <p:cNvPr id="14338" name="Picture 2">
            <a:extLst>
              <a:ext uri="{FF2B5EF4-FFF2-40B4-BE49-F238E27FC236}">
                <a16:creationId xmlns:a16="http://schemas.microsoft.com/office/drawing/2014/main" id="{B36FFBE7-CAC3-39E5-4EE5-4BB571157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319" y="1461727"/>
            <a:ext cx="7571362" cy="393454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1BE3EA7-0C04-C62E-BB21-6929F1C6E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319" y="1461727"/>
            <a:ext cx="7571362" cy="393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79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9CB7-A662-D956-8945-1758FBC67BD1}"/>
              </a:ext>
            </a:extLst>
          </p:cNvPr>
          <p:cNvSpPr>
            <a:spLocks noGrp="1"/>
          </p:cNvSpPr>
          <p:nvPr>
            <p:ph type="title"/>
          </p:nvPr>
        </p:nvSpPr>
        <p:spPr/>
        <p:txBody>
          <a:bodyPr>
            <a:normAutofit fontScale="90000"/>
          </a:bodyPr>
          <a:lstStyle/>
          <a:p>
            <a:r>
              <a:t>Raster</a:t>
            </a:r>
          </a:p>
        </p:txBody>
      </p:sp>
      <p:sp>
        <p:nvSpPr>
          <p:cNvPr id="3" name="Text Placeholder 2">
            <a:extLst>
              <a:ext uri="{FF2B5EF4-FFF2-40B4-BE49-F238E27FC236}">
                <a16:creationId xmlns:a16="http://schemas.microsoft.com/office/drawing/2014/main" id="{FCB74D3C-BDF0-91CD-B203-CD94F5DD70C4}"/>
              </a:ext>
            </a:extLst>
          </p:cNvPr>
          <p:cNvSpPr>
            <a:spLocks noGrp="1"/>
          </p:cNvSpPr>
          <p:nvPr>
            <p:ph type="body" sz="quarter" idx="10"/>
          </p:nvPr>
        </p:nvSpPr>
        <p:spPr/>
        <p:txBody>
          <a:bodyPr/>
          <a:lstStyle/>
          <a:p>
            <a:r>
              <a:t>Formats de fichiers</a:t>
            </a:r>
          </a:p>
        </p:txBody>
      </p:sp>
      <p:sp>
        <p:nvSpPr>
          <p:cNvPr id="4" name="Text Placeholder 3">
            <a:extLst>
              <a:ext uri="{FF2B5EF4-FFF2-40B4-BE49-F238E27FC236}">
                <a16:creationId xmlns:a16="http://schemas.microsoft.com/office/drawing/2014/main" id="{AF300FC9-6DD9-3E8B-2B82-597B5F1AF6F5}"/>
              </a:ext>
            </a:extLst>
          </p:cNvPr>
          <p:cNvSpPr>
            <a:spLocks noGrp="1"/>
          </p:cNvSpPr>
          <p:nvPr>
            <p:ph type="body" sz="quarter" idx="11"/>
          </p:nvPr>
        </p:nvSpPr>
        <p:spPr/>
        <p:txBody>
          <a:bodyPr/>
          <a:lstStyle/>
          <a:p>
            <a:r>
              <a:rPr b="1"/>
              <a:t>GeoTIFF </a:t>
            </a:r>
            <a:r>
              <a:t>— variante TIFF enrichie de métadonnées pertinentes pour le SIG, peut être accompagnée d’autres fichiers:</a:t>
            </a:r>
          </a:p>
          <a:p>
            <a:pPr marL="285750" indent="-285750">
              <a:buFontTx/>
              <a:buChar char="-"/>
            </a:pPr>
            <a:r>
              <a:t>TFW (géolocalisation raster)</a:t>
            </a:r>
          </a:p>
          <a:p>
            <a:pPr marL="285750" indent="-285750">
              <a:buFontTx/>
              <a:buChar char="-"/>
            </a:pPr>
            <a:r>
              <a:t>XML (métadonnées)</a:t>
            </a:r>
          </a:p>
          <a:p>
            <a:pPr marL="285750" indent="-285750">
              <a:buFontTx/>
              <a:buChar char="-"/>
            </a:pPr>
            <a:r>
              <a:t>aux (projections et autres informations)</a:t>
            </a:r>
          </a:p>
          <a:p>
            <a:pPr marL="285750" indent="-285750">
              <a:buFontTx/>
              <a:buChar char="-"/>
            </a:pPr>
            <a:r>
              <a:t>OVR (fichiers pyramidaux améliorant les performances pour l’affichage raster)</a:t>
            </a:r>
          </a:p>
          <a:p>
            <a:r>
              <a:rPr b="1"/>
              <a:t>IMG</a:t>
            </a:r>
            <a:r>
              <a:t> — ERDAS IMAGINE format de fichier image</a:t>
            </a:r>
          </a:p>
          <a:p>
            <a:r>
              <a:rPr b="1"/>
              <a:t>Réseau ESRI </a:t>
            </a:r>
            <a:r>
              <a:t>— format développé par Esri, qui possède deux variétés: binaire ou ASCII</a:t>
            </a:r>
          </a:p>
        </p:txBody>
      </p:sp>
    </p:spTree>
    <p:extLst>
      <p:ext uri="{BB962C8B-B14F-4D97-AF65-F5344CB8AC3E}">
        <p14:creationId xmlns:p14="http://schemas.microsoft.com/office/powerpoint/2010/main" val="3028572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F7F46-DACD-F21F-4172-AEB546B8C97B}"/>
              </a:ext>
            </a:extLst>
          </p:cNvPr>
          <p:cNvSpPr>
            <a:spLocks noGrp="1"/>
          </p:cNvSpPr>
          <p:nvPr>
            <p:ph type="title"/>
          </p:nvPr>
        </p:nvSpPr>
        <p:spPr/>
        <p:txBody>
          <a:bodyPr/>
          <a:lstStyle/>
          <a:p>
            <a:r>
              <a:t>SIG/CAD</a:t>
            </a:r>
          </a:p>
        </p:txBody>
      </p:sp>
      <p:sp>
        <p:nvSpPr>
          <p:cNvPr id="3" name="Text Placeholder 2">
            <a:extLst>
              <a:ext uri="{FF2B5EF4-FFF2-40B4-BE49-F238E27FC236}">
                <a16:creationId xmlns:a16="http://schemas.microsoft.com/office/drawing/2014/main" id="{367D828B-A135-CCE2-D979-89B856400985}"/>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A188D09D-6B69-85C2-A441-14849DC5FA7C}"/>
              </a:ext>
            </a:extLst>
          </p:cNvPr>
          <p:cNvSpPr>
            <a:spLocks noGrp="1"/>
          </p:cNvSpPr>
          <p:nvPr>
            <p:ph type="body" sz="quarter" idx="11"/>
          </p:nvPr>
        </p:nvSpPr>
        <p:spPr/>
        <p:txBody>
          <a:bodyPr/>
          <a:lstStyle/>
          <a:p>
            <a:r>
              <a:t>3</a:t>
            </a:r>
          </a:p>
        </p:txBody>
      </p:sp>
    </p:spTree>
    <p:extLst>
      <p:ext uri="{BB962C8B-B14F-4D97-AF65-F5344CB8AC3E}">
        <p14:creationId xmlns:p14="http://schemas.microsoft.com/office/powerpoint/2010/main" val="723159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821B-4746-3936-0F99-52B83ED46B4B}"/>
              </a:ext>
            </a:extLst>
          </p:cNvPr>
          <p:cNvSpPr>
            <a:spLocks noGrp="1"/>
          </p:cNvSpPr>
          <p:nvPr>
            <p:ph type="title"/>
          </p:nvPr>
        </p:nvSpPr>
        <p:spPr/>
        <p:txBody>
          <a:bodyPr>
            <a:normAutofit fontScale="90000"/>
          </a:bodyPr>
          <a:lstStyle/>
          <a:p>
            <a:r>
              <a:t>SIG &amp;CAD</a:t>
            </a:r>
          </a:p>
        </p:txBody>
      </p:sp>
      <p:sp>
        <p:nvSpPr>
          <p:cNvPr id="3" name="Text Placeholder 2">
            <a:extLst>
              <a:ext uri="{FF2B5EF4-FFF2-40B4-BE49-F238E27FC236}">
                <a16:creationId xmlns:a16="http://schemas.microsoft.com/office/drawing/2014/main" id="{2072E5DD-1FA0-4935-4A2D-5661698E769E}"/>
              </a:ext>
            </a:extLst>
          </p:cNvPr>
          <p:cNvSpPr>
            <a:spLocks noGrp="1"/>
          </p:cNvSpPr>
          <p:nvPr>
            <p:ph type="body" sz="quarter" idx="10"/>
          </p:nvPr>
        </p:nvSpPr>
        <p:spPr/>
        <p:txBody>
          <a:bodyPr/>
          <a:lstStyle/>
          <a:p>
            <a:r>
              <a:t>CAD						SIG</a:t>
            </a:r>
          </a:p>
        </p:txBody>
      </p:sp>
      <p:sp>
        <p:nvSpPr>
          <p:cNvPr id="4" name="Text Placeholder 3">
            <a:extLst>
              <a:ext uri="{FF2B5EF4-FFF2-40B4-BE49-F238E27FC236}">
                <a16:creationId xmlns:a16="http://schemas.microsoft.com/office/drawing/2014/main" id="{4FAC71F0-24CA-8D0A-EBD0-A292D15D863B}"/>
              </a:ext>
            </a:extLst>
          </p:cNvPr>
          <p:cNvSpPr>
            <a:spLocks noGrp="1"/>
          </p:cNvSpPr>
          <p:nvPr>
            <p:ph type="body" sz="quarter" idx="11"/>
          </p:nvPr>
        </p:nvSpPr>
        <p:spPr>
          <a:xfrm>
            <a:off x="840639" y="2342230"/>
            <a:ext cx="4770048" cy="3440428"/>
          </a:xfrm>
        </p:spPr>
        <p:txBody>
          <a:bodyPr/>
          <a:lstStyle/>
          <a:p>
            <a:pPr marL="285750" indent="-285750">
              <a:buFontTx/>
              <a:buChar char="-"/>
            </a:pPr>
            <a:r>
              <a:t>Modéliser les choses dans le monde réel</a:t>
            </a:r>
          </a:p>
          <a:p>
            <a:pPr marL="285750" indent="-285750">
              <a:buFontTx/>
              <a:buChar char="-"/>
            </a:pPr>
            <a:r>
              <a:t>Les coordonnées sont relatives</a:t>
            </a:r>
          </a:p>
          <a:p>
            <a:pPr marL="285750" indent="-285750">
              <a:buFontTx/>
              <a:buChar char="-"/>
            </a:pPr>
            <a:r>
              <a:t>Absence de lien entre les objets</a:t>
            </a:r>
          </a:p>
          <a:p>
            <a:pPr marL="285750" indent="-285750">
              <a:buFontTx/>
              <a:buChar char="-"/>
            </a:pPr>
            <a:r>
              <a:t>Objets de base:</a:t>
            </a:r>
          </a:p>
        </p:txBody>
      </p:sp>
      <p:sp>
        <p:nvSpPr>
          <p:cNvPr id="5" name="Text Placeholder 3">
            <a:extLst>
              <a:ext uri="{FF2B5EF4-FFF2-40B4-BE49-F238E27FC236}">
                <a16:creationId xmlns:a16="http://schemas.microsoft.com/office/drawing/2014/main" id="{4686A363-17AE-5EE3-CE67-1C98AC9A9FB6}"/>
              </a:ext>
            </a:extLst>
          </p:cNvPr>
          <p:cNvSpPr txBox="1">
            <a:spLocks/>
          </p:cNvSpPr>
          <p:nvPr/>
        </p:nvSpPr>
        <p:spPr>
          <a:xfrm>
            <a:off x="6096000" y="2342230"/>
            <a:ext cx="4770048" cy="3440428"/>
          </a:xfrm>
          <a:prstGeom prst="rect">
            <a:avLst/>
          </a:prstGeom>
        </p:spPr>
        <p:txBody>
          <a:bodyPr vert="horz" lIns="91440" tIns="45720" rIns="91440" bIns="4572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bg2">
                    <a:lumMod val="10000"/>
                  </a:schemeClr>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2">
                    <a:lumMod val="10000"/>
                  </a:schemeClr>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2">
                    <a:lumMod val="10000"/>
                  </a:schemeClr>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t>Modéliser le monde réel</a:t>
            </a:r>
          </a:p>
          <a:p>
            <a:pPr marL="285750" indent="-285750">
              <a:buFontTx/>
              <a:buChar char="-"/>
            </a:pPr>
            <a:r>
              <a:t>Les coordonnées sont </a:t>
            </a:r>
            <a:r>
              <a:rPr>
                <a:sym typeface="Wingdings" panose="05000000000000000000" pitchFamily="2" charset="2"/>
              </a:rPr>
              <a:t> l’utilisation absolue du système de coordonnées</a:t>
            </a:r>
          </a:p>
          <a:p>
            <a:pPr marL="285750" indent="-285750">
              <a:buFontTx/>
              <a:buChar char="-"/>
              <a:defRPr>
                <a:sym typeface="Wingdings" panose="05000000000000000000" pitchFamily="2" charset="2"/>
              </a:defRPr>
            </a:pPr>
            <a:r>
              <a:t>L’objet a des relations</a:t>
            </a:r>
          </a:p>
          <a:p>
            <a:pPr marL="742950" lvl="1" indent="-285750">
              <a:buFontTx/>
              <a:buChar char="-"/>
              <a:defRPr sz="1400">
                <a:sym typeface="Wingdings" panose="05000000000000000000" pitchFamily="2" charset="2"/>
              </a:defRPr>
            </a:pPr>
            <a:r>
              <a:t>Réseaux</a:t>
            </a:r>
            <a:endParaRPr sz="1400">
              <a:sym typeface="Wingdings" panose="05000000000000000000" pitchFamily="2" charset="2"/>
            </a:endParaRPr>
          </a:p>
          <a:p>
            <a:pPr marL="742950" lvl="1" indent="-285750">
              <a:buFontTx/>
              <a:buChar char="-"/>
              <a:defRPr sz="1400">
                <a:sym typeface="Wingdings" panose="05000000000000000000" pitchFamily="2" charset="2"/>
              </a:defRPr>
            </a:pPr>
            <a:r>
              <a:t>Zones</a:t>
            </a:r>
            <a:endParaRPr sz="1400">
              <a:sym typeface="Wingdings" panose="05000000000000000000" pitchFamily="2" charset="2"/>
            </a:endParaRPr>
          </a:p>
          <a:p>
            <a:pPr marL="742950" lvl="1" indent="-285750">
              <a:buFontTx/>
              <a:buChar char="-"/>
              <a:defRPr sz="1400">
                <a:sym typeface="Wingdings" panose="05000000000000000000" pitchFamily="2" charset="2"/>
              </a:defRPr>
            </a:pPr>
            <a:r>
              <a:t>connectivité, conductivité et associarité </a:t>
            </a:r>
          </a:p>
          <a:p>
            <a:pPr lvl="1">
              <a:defRPr sz="1400">
                <a:sym typeface="Wingdings" panose="05000000000000000000" pitchFamily="2" charset="2"/>
              </a:defRPr>
            </a:pPr>
            <a:r>
              <a:t>Objets: </a:t>
            </a:r>
          </a:p>
        </p:txBody>
      </p:sp>
      <p:pic>
        <p:nvPicPr>
          <p:cNvPr id="2052" name="Picture 4">
            <a:extLst>
              <a:ext uri="{FF2B5EF4-FFF2-40B4-BE49-F238E27FC236}">
                <a16:creationId xmlns:a16="http://schemas.microsoft.com/office/drawing/2014/main" id="{014DA538-A5EC-4767-DF44-FE8CC68CA8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6" t="19321" r="56369" b="52052"/>
          <a:stretch/>
        </p:blipFill>
        <p:spPr bwMode="auto">
          <a:xfrm>
            <a:off x="1325952" y="4527611"/>
            <a:ext cx="3240349" cy="1145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AC97187-602E-42BA-2BF1-5413FD5E7C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980" y="4701541"/>
            <a:ext cx="4000088" cy="797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9993CA-74DD-71AE-BC3B-41B0D8EF9862}"/>
              </a:ext>
            </a:extLst>
          </p:cNvPr>
          <p:cNvSpPr txBox="1"/>
          <p:nvPr/>
        </p:nvSpPr>
        <p:spPr>
          <a:xfrm>
            <a:off x="6320902" y="5360258"/>
            <a:ext cx="579005" cy="276999"/>
          </a:xfrm>
          <a:prstGeom prst="rect">
            <a:avLst/>
          </a:prstGeom>
          <a:noFill/>
        </p:spPr>
        <p:txBody>
          <a:bodyPr wrap="none">
            <a:spAutoFit/>
          </a:bodyPr>
          <a:lstStyle/>
          <a:p>
            <a:pPr>
              <a:defRPr sz="1200"/>
            </a:pPr>
            <a:r>
              <a:rPr dirty="0"/>
              <a:t>point</a:t>
            </a:r>
            <a:endParaRPr sz="1200" dirty="0"/>
          </a:p>
        </p:txBody>
      </p:sp>
      <p:sp>
        <p:nvSpPr>
          <p:cNvPr id="8" name="TextBox 7">
            <a:extLst>
              <a:ext uri="{FF2B5EF4-FFF2-40B4-BE49-F238E27FC236}">
                <a16:creationId xmlns:a16="http://schemas.microsoft.com/office/drawing/2014/main" id="{DA7EE71C-686E-A932-7E8F-807E17AA38CA}"/>
              </a:ext>
            </a:extLst>
          </p:cNvPr>
          <p:cNvSpPr txBox="1"/>
          <p:nvPr/>
        </p:nvSpPr>
        <p:spPr>
          <a:xfrm>
            <a:off x="7902019" y="5360258"/>
            <a:ext cx="455574" cy="276999"/>
          </a:xfrm>
          <a:prstGeom prst="rect">
            <a:avLst/>
          </a:prstGeom>
          <a:noFill/>
        </p:spPr>
        <p:txBody>
          <a:bodyPr wrap="none">
            <a:spAutoFit/>
          </a:bodyPr>
          <a:lstStyle/>
          <a:p>
            <a:pPr>
              <a:defRPr sz="1200"/>
            </a:pPr>
            <a:r>
              <a:t>ligne</a:t>
            </a:r>
            <a:endParaRPr sz="1200"/>
          </a:p>
        </p:txBody>
      </p:sp>
      <p:sp>
        <p:nvSpPr>
          <p:cNvPr id="9" name="TextBox 8">
            <a:extLst>
              <a:ext uri="{FF2B5EF4-FFF2-40B4-BE49-F238E27FC236}">
                <a16:creationId xmlns:a16="http://schemas.microsoft.com/office/drawing/2014/main" id="{03F6C3F3-438D-13EF-563A-7F004AA1814C}"/>
              </a:ext>
            </a:extLst>
          </p:cNvPr>
          <p:cNvSpPr txBox="1"/>
          <p:nvPr/>
        </p:nvSpPr>
        <p:spPr>
          <a:xfrm>
            <a:off x="9596620" y="5360257"/>
            <a:ext cx="907621" cy="276999"/>
          </a:xfrm>
          <a:prstGeom prst="rect">
            <a:avLst/>
          </a:prstGeom>
          <a:noFill/>
        </p:spPr>
        <p:txBody>
          <a:bodyPr wrap="none">
            <a:spAutoFit/>
          </a:bodyPr>
          <a:lstStyle/>
          <a:p>
            <a:pPr>
              <a:defRPr sz="1200"/>
            </a:pPr>
            <a:r>
              <a:t>polygone</a:t>
            </a:r>
            <a:endParaRPr sz="1200"/>
          </a:p>
        </p:txBody>
      </p:sp>
      <p:sp>
        <p:nvSpPr>
          <p:cNvPr id="10" name="TextBox 9">
            <a:extLst>
              <a:ext uri="{FF2B5EF4-FFF2-40B4-BE49-F238E27FC236}">
                <a16:creationId xmlns:a16="http://schemas.microsoft.com/office/drawing/2014/main" id="{97346286-58DD-9FD5-F377-645CBA30D03B}"/>
              </a:ext>
            </a:extLst>
          </p:cNvPr>
          <p:cNvSpPr txBox="1"/>
          <p:nvPr/>
        </p:nvSpPr>
        <p:spPr>
          <a:xfrm>
            <a:off x="3698789" y="5672831"/>
            <a:ext cx="949299" cy="276999"/>
          </a:xfrm>
          <a:prstGeom prst="rect">
            <a:avLst/>
          </a:prstGeom>
          <a:noFill/>
        </p:spPr>
        <p:txBody>
          <a:bodyPr wrap="none">
            <a:spAutoFit/>
          </a:bodyPr>
          <a:lstStyle/>
          <a:p>
            <a:pPr>
              <a:defRPr sz="1200"/>
            </a:pPr>
            <a:r>
              <a:t>MGFX, n.d.</a:t>
            </a:r>
            <a:endParaRPr sz="1200"/>
          </a:p>
        </p:txBody>
      </p:sp>
      <p:sp>
        <p:nvSpPr>
          <p:cNvPr id="11" name="TextBox 10">
            <a:extLst>
              <a:ext uri="{FF2B5EF4-FFF2-40B4-BE49-F238E27FC236}">
                <a16:creationId xmlns:a16="http://schemas.microsoft.com/office/drawing/2014/main" id="{1068989F-59C3-4D94-DBCA-0CED8FA4917B}"/>
              </a:ext>
            </a:extLst>
          </p:cNvPr>
          <p:cNvSpPr txBox="1"/>
          <p:nvPr/>
        </p:nvSpPr>
        <p:spPr>
          <a:xfrm>
            <a:off x="4173438" y="6595458"/>
            <a:ext cx="7967246" cy="215444"/>
          </a:xfrm>
          <a:prstGeom prst="rect">
            <a:avLst/>
          </a:prstGeom>
          <a:noFill/>
        </p:spPr>
        <p:txBody>
          <a:bodyPr wrap="none">
            <a:spAutoFit/>
          </a:bodyPr>
          <a:lstStyle/>
          <a:p>
            <a:r>
              <a:rPr lang="en-US" sz="800" dirty="0"/>
              <a:t>Pima County. (2008). What’s the relationship between CAD &amp; GIS? Pima County. https://www.pima.gov/2008/Whats-the-Relationship-Between-CAD-GIS</a:t>
            </a:r>
            <a:endParaRPr lang="en-BE" sz="800" dirty="0"/>
          </a:p>
        </p:txBody>
      </p:sp>
    </p:spTree>
    <p:extLst>
      <p:ext uri="{BB962C8B-B14F-4D97-AF65-F5344CB8AC3E}">
        <p14:creationId xmlns:p14="http://schemas.microsoft.com/office/powerpoint/2010/main" val="3179536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821B-4746-3936-0F99-52B83ED46B4B}"/>
              </a:ext>
            </a:extLst>
          </p:cNvPr>
          <p:cNvSpPr>
            <a:spLocks noGrp="1"/>
          </p:cNvSpPr>
          <p:nvPr>
            <p:ph type="title"/>
          </p:nvPr>
        </p:nvSpPr>
        <p:spPr/>
        <p:txBody>
          <a:bodyPr>
            <a:normAutofit fontScale="90000"/>
          </a:bodyPr>
          <a:lstStyle/>
          <a:p>
            <a:r>
              <a:t>SIG &amp;CAD</a:t>
            </a:r>
          </a:p>
        </p:txBody>
      </p:sp>
      <p:sp>
        <p:nvSpPr>
          <p:cNvPr id="3" name="Text Placeholder 2">
            <a:extLst>
              <a:ext uri="{FF2B5EF4-FFF2-40B4-BE49-F238E27FC236}">
                <a16:creationId xmlns:a16="http://schemas.microsoft.com/office/drawing/2014/main" id="{2072E5DD-1FA0-4935-4A2D-5661698E769E}"/>
              </a:ext>
            </a:extLst>
          </p:cNvPr>
          <p:cNvSpPr>
            <a:spLocks noGrp="1"/>
          </p:cNvSpPr>
          <p:nvPr>
            <p:ph type="body" sz="quarter" idx="10"/>
          </p:nvPr>
        </p:nvSpPr>
        <p:spPr/>
        <p:txBody>
          <a:bodyPr/>
          <a:lstStyle/>
          <a:p>
            <a:r>
              <a:t>CAD						SIG</a:t>
            </a:r>
          </a:p>
        </p:txBody>
      </p:sp>
      <p:sp>
        <p:nvSpPr>
          <p:cNvPr id="4" name="Text Placeholder 3">
            <a:extLst>
              <a:ext uri="{FF2B5EF4-FFF2-40B4-BE49-F238E27FC236}">
                <a16:creationId xmlns:a16="http://schemas.microsoft.com/office/drawing/2014/main" id="{4FAC71F0-24CA-8D0A-EBD0-A292D15D863B}"/>
              </a:ext>
            </a:extLst>
          </p:cNvPr>
          <p:cNvSpPr>
            <a:spLocks noGrp="1"/>
          </p:cNvSpPr>
          <p:nvPr>
            <p:ph type="body" sz="quarter" idx="11"/>
          </p:nvPr>
        </p:nvSpPr>
        <p:spPr>
          <a:xfrm>
            <a:off x="840639" y="2342230"/>
            <a:ext cx="4770048" cy="3440428"/>
          </a:xfrm>
        </p:spPr>
        <p:txBody>
          <a:bodyPr/>
          <a:lstStyle/>
          <a:p>
            <a:endParaRPr/>
          </a:p>
        </p:txBody>
      </p:sp>
      <p:sp>
        <p:nvSpPr>
          <p:cNvPr id="5" name="Text Placeholder 3">
            <a:extLst>
              <a:ext uri="{FF2B5EF4-FFF2-40B4-BE49-F238E27FC236}">
                <a16:creationId xmlns:a16="http://schemas.microsoft.com/office/drawing/2014/main" id="{4686A363-17AE-5EE3-CE67-1C98AC9A9FB6}"/>
              </a:ext>
            </a:extLst>
          </p:cNvPr>
          <p:cNvSpPr txBox="1">
            <a:spLocks/>
          </p:cNvSpPr>
          <p:nvPr/>
        </p:nvSpPr>
        <p:spPr>
          <a:xfrm>
            <a:off x="6096000" y="2342230"/>
            <a:ext cx="4770048" cy="3440428"/>
          </a:xfrm>
          <a:prstGeom prst="rect">
            <a:avLst/>
          </a:prstGeom>
        </p:spPr>
        <p:txBody>
          <a:bodyPr vert="horz" lIns="91440" tIns="45720" rIns="91440" bIns="4572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bg2">
                    <a:lumMod val="10000"/>
                  </a:schemeClr>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2">
                    <a:lumMod val="10000"/>
                  </a:schemeClr>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2">
                    <a:lumMod val="10000"/>
                  </a:schemeClr>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sym typeface="Wingdings" panose="05000000000000000000" pitchFamily="2" charset="2"/>
              </a:defRPr>
            </a:pPr>
            <a:r>
              <a:t> </a:t>
            </a:r>
          </a:p>
        </p:txBody>
      </p:sp>
      <p:pic>
        <p:nvPicPr>
          <p:cNvPr id="2052" name="Picture 4">
            <a:extLst>
              <a:ext uri="{FF2B5EF4-FFF2-40B4-BE49-F238E27FC236}">
                <a16:creationId xmlns:a16="http://schemas.microsoft.com/office/drawing/2014/main" id="{014DA538-A5EC-4767-DF44-FE8CC68CA8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6" t="19321" r="56369" b="52052"/>
          <a:stretch/>
        </p:blipFill>
        <p:spPr bwMode="auto">
          <a:xfrm>
            <a:off x="1325952" y="4527611"/>
            <a:ext cx="3240349" cy="1145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AC97187-602E-42BA-2BF1-5413FD5E7C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980" y="4701541"/>
            <a:ext cx="4000088" cy="797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9993CA-74DD-71AE-BC3B-41B0D8EF9862}"/>
              </a:ext>
            </a:extLst>
          </p:cNvPr>
          <p:cNvSpPr txBox="1"/>
          <p:nvPr/>
        </p:nvSpPr>
        <p:spPr>
          <a:xfrm>
            <a:off x="6320902" y="5360258"/>
            <a:ext cx="579005" cy="276999"/>
          </a:xfrm>
          <a:prstGeom prst="rect">
            <a:avLst/>
          </a:prstGeom>
          <a:noFill/>
        </p:spPr>
        <p:txBody>
          <a:bodyPr wrap="none">
            <a:spAutoFit/>
          </a:bodyPr>
          <a:lstStyle/>
          <a:p>
            <a:pPr>
              <a:defRPr sz="1200"/>
            </a:pPr>
            <a:r>
              <a:t>point</a:t>
            </a:r>
            <a:endParaRPr sz="1200"/>
          </a:p>
        </p:txBody>
      </p:sp>
      <p:sp>
        <p:nvSpPr>
          <p:cNvPr id="8" name="TextBox 7">
            <a:extLst>
              <a:ext uri="{FF2B5EF4-FFF2-40B4-BE49-F238E27FC236}">
                <a16:creationId xmlns:a16="http://schemas.microsoft.com/office/drawing/2014/main" id="{DA7EE71C-686E-A932-7E8F-807E17AA38CA}"/>
              </a:ext>
            </a:extLst>
          </p:cNvPr>
          <p:cNvSpPr txBox="1"/>
          <p:nvPr/>
        </p:nvSpPr>
        <p:spPr>
          <a:xfrm>
            <a:off x="7902019" y="5360258"/>
            <a:ext cx="455574" cy="276999"/>
          </a:xfrm>
          <a:prstGeom prst="rect">
            <a:avLst/>
          </a:prstGeom>
          <a:noFill/>
        </p:spPr>
        <p:txBody>
          <a:bodyPr wrap="none">
            <a:spAutoFit/>
          </a:bodyPr>
          <a:lstStyle/>
          <a:p>
            <a:pPr>
              <a:defRPr sz="1200"/>
            </a:pPr>
            <a:r>
              <a:t>ligne</a:t>
            </a:r>
            <a:endParaRPr sz="1200"/>
          </a:p>
        </p:txBody>
      </p:sp>
      <p:sp>
        <p:nvSpPr>
          <p:cNvPr id="9" name="TextBox 8">
            <a:extLst>
              <a:ext uri="{FF2B5EF4-FFF2-40B4-BE49-F238E27FC236}">
                <a16:creationId xmlns:a16="http://schemas.microsoft.com/office/drawing/2014/main" id="{03F6C3F3-438D-13EF-563A-7F004AA1814C}"/>
              </a:ext>
            </a:extLst>
          </p:cNvPr>
          <p:cNvSpPr txBox="1"/>
          <p:nvPr/>
        </p:nvSpPr>
        <p:spPr>
          <a:xfrm>
            <a:off x="9596620" y="5360257"/>
            <a:ext cx="907621" cy="276999"/>
          </a:xfrm>
          <a:prstGeom prst="rect">
            <a:avLst/>
          </a:prstGeom>
          <a:noFill/>
        </p:spPr>
        <p:txBody>
          <a:bodyPr wrap="none">
            <a:spAutoFit/>
          </a:bodyPr>
          <a:lstStyle/>
          <a:p>
            <a:pPr>
              <a:defRPr sz="1200"/>
            </a:pPr>
            <a:r>
              <a:t>polygone</a:t>
            </a:r>
            <a:endParaRPr sz="1200"/>
          </a:p>
        </p:txBody>
      </p:sp>
    </p:spTree>
    <p:extLst>
      <p:ext uri="{BB962C8B-B14F-4D97-AF65-F5344CB8AC3E}">
        <p14:creationId xmlns:p14="http://schemas.microsoft.com/office/powerpoint/2010/main" val="2450522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95BC-4BB2-B1F8-EBC3-831CC1C6FF6B}"/>
              </a:ext>
            </a:extLst>
          </p:cNvPr>
          <p:cNvSpPr>
            <a:spLocks noGrp="1"/>
          </p:cNvSpPr>
          <p:nvPr>
            <p:ph type="title"/>
          </p:nvPr>
        </p:nvSpPr>
        <p:spPr/>
        <p:txBody>
          <a:bodyPr>
            <a:normAutofit fontScale="90000"/>
          </a:bodyPr>
          <a:lstStyle/>
          <a:p>
            <a:r>
              <a:t>SIG: ajout de topologie</a:t>
            </a:r>
          </a:p>
        </p:txBody>
      </p:sp>
      <p:sp>
        <p:nvSpPr>
          <p:cNvPr id="3" name="Text Placeholder 2">
            <a:extLst>
              <a:ext uri="{FF2B5EF4-FFF2-40B4-BE49-F238E27FC236}">
                <a16:creationId xmlns:a16="http://schemas.microsoft.com/office/drawing/2014/main" id="{C05F6039-F05B-46B4-1BD1-9FCB68DE13BF}"/>
              </a:ext>
            </a:extLst>
          </p:cNvPr>
          <p:cNvSpPr>
            <a:spLocks noGrp="1"/>
          </p:cNvSpPr>
          <p:nvPr>
            <p:ph type="body" sz="quarter" idx="10"/>
          </p:nvPr>
        </p:nvSpPr>
        <p:spPr>
          <a:xfrm>
            <a:off x="838200" y="1529430"/>
            <a:ext cx="8426450" cy="528638"/>
          </a:xfrm>
        </p:spPr>
        <p:txBody>
          <a:bodyPr/>
          <a:lstStyle/>
          <a:p>
            <a:r>
              <a:t>Relations entre objets</a:t>
            </a:r>
          </a:p>
        </p:txBody>
      </p:sp>
      <p:pic>
        <p:nvPicPr>
          <p:cNvPr id="8" name="Picture 7">
            <a:extLst>
              <a:ext uri="{FF2B5EF4-FFF2-40B4-BE49-F238E27FC236}">
                <a16:creationId xmlns:a16="http://schemas.microsoft.com/office/drawing/2014/main" id="{8B9A961D-4B2C-7693-F53B-ED79592560CD}"/>
              </a:ext>
            </a:extLst>
          </p:cNvPr>
          <p:cNvPicPr>
            <a:picLocks noChangeAspect="1"/>
          </p:cNvPicPr>
          <p:nvPr/>
        </p:nvPicPr>
        <p:blipFill>
          <a:blip r:embed="rId3"/>
          <a:stretch>
            <a:fillRect/>
          </a:stretch>
        </p:blipFill>
        <p:spPr>
          <a:xfrm>
            <a:off x="9088548" y="1829834"/>
            <a:ext cx="3185050" cy="2529410"/>
          </a:xfrm>
          <a:prstGeom prst="rect">
            <a:avLst/>
          </a:prstGeom>
        </p:spPr>
      </p:pic>
      <p:pic>
        <p:nvPicPr>
          <p:cNvPr id="6" name="Picture 5">
            <a:extLst>
              <a:ext uri="{FF2B5EF4-FFF2-40B4-BE49-F238E27FC236}">
                <a16:creationId xmlns:a16="http://schemas.microsoft.com/office/drawing/2014/main" id="{0184C938-FBE0-3455-0C8A-A9240FB41E68}"/>
              </a:ext>
            </a:extLst>
          </p:cNvPr>
          <p:cNvPicPr>
            <a:picLocks noChangeAspect="1"/>
          </p:cNvPicPr>
          <p:nvPr/>
        </p:nvPicPr>
        <p:blipFill rotWithShape="1">
          <a:blip r:embed="rId4"/>
          <a:srcRect l="12583" t="9084" r="2231" b="2682"/>
          <a:stretch/>
        </p:blipFill>
        <p:spPr>
          <a:xfrm>
            <a:off x="7478601" y="1268635"/>
            <a:ext cx="1535836" cy="1546381"/>
          </a:xfrm>
          <a:prstGeom prst="rect">
            <a:avLst/>
          </a:prstGeom>
        </p:spPr>
      </p:pic>
      <p:sp>
        <p:nvSpPr>
          <p:cNvPr id="4" name="Text Placeholder 3">
            <a:extLst>
              <a:ext uri="{FF2B5EF4-FFF2-40B4-BE49-F238E27FC236}">
                <a16:creationId xmlns:a16="http://schemas.microsoft.com/office/drawing/2014/main" id="{582A8085-508F-0A43-4B52-0DD8ABD07C21}"/>
              </a:ext>
            </a:extLst>
          </p:cNvPr>
          <p:cNvSpPr>
            <a:spLocks noGrp="1"/>
          </p:cNvSpPr>
          <p:nvPr>
            <p:ph type="body" sz="quarter" idx="11"/>
          </p:nvPr>
        </p:nvSpPr>
        <p:spPr/>
        <p:txBody>
          <a:bodyPr/>
          <a:lstStyle/>
          <a:p>
            <a:pPr marL="285750" indent="-285750">
              <a:buFontTx/>
              <a:buChar char="-"/>
            </a:pPr>
            <a:r>
              <a:t>Topologie du nœud: permet l’analyse spatiale, </a:t>
            </a:r>
          </a:p>
          <a:p>
            <a:r>
              <a:t>	par exemple, le tampon pour déterminer d’autres objets dans une certaine fourchette.</a:t>
            </a:r>
          </a:p>
          <a:p>
            <a:pPr marL="285750" indent="-285750">
              <a:buFontTx/>
              <a:buChar char="-"/>
            </a:pPr>
            <a:r>
              <a:t>Topologie du réseau: permet de modéliser la direction et la résistance. </a:t>
            </a:r>
          </a:p>
          <a:p>
            <a:r>
              <a:t>	La recherche du cheminement est la plus rapide ou la meilleure. </a:t>
            </a:r>
          </a:p>
          <a:p>
            <a:r>
              <a:t>	Le traçage des inondations détermine le débit maximal à partir d’un point donné et la résistance du réseau. </a:t>
            </a:r>
          </a:p>
          <a:p>
            <a:r>
              <a:t>	Comme pour la topologie des nœuds, l’analyse tampon peut également être appliquée aux réseaux.</a:t>
            </a:r>
          </a:p>
          <a:p>
            <a:pPr marL="285750" indent="-285750">
              <a:buFontTx/>
              <a:buChar char="-"/>
            </a:pPr>
            <a:r>
              <a:t>Topologie du polygone: permet aux polygones d’avoir des relations. Les polygones ont également des centroïdes qui peuvent être utilisés pour conserver des données relatives aux polygones. L’analyse spatiale du polygone comprend l’analyse par superposition, telle que la détermination des parcelles dans une plaine inondable. Les polygones peuvent être «dissous» à l’aide d’attributs ayant des valeurs communes pour éliminer les lignes intérieures, en agrégeant en fait les polygones de la même classe.</a:t>
            </a:r>
          </a:p>
        </p:txBody>
      </p:sp>
    </p:spTree>
    <p:extLst>
      <p:ext uri="{BB962C8B-B14F-4D97-AF65-F5344CB8AC3E}">
        <p14:creationId xmlns:p14="http://schemas.microsoft.com/office/powerpoint/2010/main" val="921186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t>Objectifs d’apprentissage</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315361" y="1713915"/>
            <a:ext cx="8827769" cy="4170800"/>
          </a:xfrm>
        </p:spPr>
        <p:txBody>
          <a:bodyPr/>
          <a:lstStyle/>
          <a:p>
            <a:r>
              <a:rPr dirty="0"/>
              <a:t>À la fin du </a:t>
            </a:r>
            <a:r>
              <a:rPr dirty="0" err="1"/>
              <a:t>cours</a:t>
            </a:r>
            <a:r>
              <a:rPr dirty="0"/>
              <a:t>, les participants </a:t>
            </a:r>
            <a:r>
              <a:rPr dirty="0" err="1"/>
              <a:t>doivent</a:t>
            </a:r>
            <a:r>
              <a:rPr dirty="0"/>
              <a:t> </a:t>
            </a:r>
            <a:r>
              <a:rPr dirty="0" err="1"/>
              <a:t>être</a:t>
            </a:r>
            <a:r>
              <a:rPr dirty="0"/>
              <a:t> </a:t>
            </a:r>
            <a:r>
              <a:rPr dirty="0" err="1"/>
              <a:t>en</a:t>
            </a:r>
            <a:r>
              <a:rPr dirty="0"/>
              <a:t> </a:t>
            </a:r>
            <a:r>
              <a:rPr dirty="0" err="1"/>
              <a:t>mesure</a:t>
            </a:r>
            <a:r>
              <a:rPr dirty="0"/>
              <a:t>: </a:t>
            </a:r>
          </a:p>
          <a:p>
            <a:pPr marL="342900" indent="-342900">
              <a:buFontTx/>
              <a:buChar char="-"/>
            </a:pPr>
            <a:r>
              <a:rPr dirty="0" err="1"/>
              <a:t>Expliquer</a:t>
            </a:r>
            <a:r>
              <a:rPr dirty="0"/>
              <a:t> </a:t>
            </a:r>
            <a:r>
              <a:rPr dirty="0" err="1"/>
              <a:t>ce</a:t>
            </a:r>
            <a:r>
              <a:rPr dirty="0"/>
              <a:t> </a:t>
            </a:r>
            <a:r>
              <a:rPr dirty="0" err="1"/>
              <a:t>qu’est</a:t>
            </a:r>
            <a:r>
              <a:rPr dirty="0"/>
              <a:t> le SIG.</a:t>
            </a:r>
          </a:p>
          <a:p>
            <a:pPr marL="342900" indent="-342900">
              <a:buFontTx/>
              <a:buChar char="-"/>
            </a:pPr>
            <a:r>
              <a:rPr dirty="0" err="1"/>
              <a:t>Décrire</a:t>
            </a:r>
            <a:r>
              <a:rPr dirty="0"/>
              <a:t> les </a:t>
            </a:r>
            <a:r>
              <a:rPr dirty="0" err="1"/>
              <a:t>différents</a:t>
            </a:r>
            <a:r>
              <a:rPr dirty="0"/>
              <a:t> types de données</a:t>
            </a:r>
          </a:p>
          <a:p>
            <a:pPr marL="342900" indent="-342900">
              <a:buFontTx/>
              <a:buChar char="-"/>
            </a:pPr>
            <a:r>
              <a:rPr dirty="0" err="1"/>
              <a:t>Devrait</a:t>
            </a:r>
            <a:r>
              <a:rPr dirty="0"/>
              <a:t> </a:t>
            </a:r>
            <a:r>
              <a:rPr dirty="0" err="1"/>
              <a:t>être</a:t>
            </a:r>
            <a:r>
              <a:rPr dirty="0"/>
              <a:t> </a:t>
            </a:r>
            <a:r>
              <a:rPr dirty="0" err="1"/>
              <a:t>en</a:t>
            </a:r>
            <a:r>
              <a:rPr dirty="0"/>
              <a:t> </a:t>
            </a:r>
            <a:r>
              <a:rPr dirty="0" err="1"/>
              <a:t>mesure</a:t>
            </a:r>
            <a:r>
              <a:rPr dirty="0"/>
              <a:t> de donner des </a:t>
            </a:r>
            <a:r>
              <a:rPr dirty="0" err="1"/>
              <a:t>exemples</a:t>
            </a:r>
            <a:r>
              <a:rPr dirty="0"/>
              <a:t> de couche</a:t>
            </a:r>
          </a:p>
          <a:p>
            <a:endParaRPr dirty="0"/>
          </a:p>
          <a:p>
            <a:pPr marL="342900" indent="-342900">
              <a:buFontTx/>
              <a:buChar char="-"/>
            </a:pPr>
            <a:r>
              <a:rPr dirty="0" err="1"/>
              <a:t>Pouvoir</a:t>
            </a:r>
            <a:r>
              <a:rPr dirty="0"/>
              <a:t> charger </a:t>
            </a:r>
            <a:r>
              <a:rPr dirty="0" err="1"/>
              <a:t>une</a:t>
            </a:r>
            <a:r>
              <a:rPr dirty="0"/>
              <a:t> couche dans un SIG et le Style. </a:t>
            </a:r>
          </a:p>
        </p:txBody>
      </p:sp>
    </p:spTree>
    <p:extLst>
      <p:ext uri="{BB962C8B-B14F-4D97-AF65-F5344CB8AC3E}">
        <p14:creationId xmlns:p14="http://schemas.microsoft.com/office/powerpoint/2010/main" val="2823304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2E0F7-78C7-4AE3-EA91-AF57F46F963F}"/>
              </a:ext>
            </a:extLst>
          </p:cNvPr>
          <p:cNvSpPr>
            <a:spLocks noGrp="1"/>
          </p:cNvSpPr>
          <p:nvPr>
            <p:ph type="title"/>
          </p:nvPr>
        </p:nvSpPr>
        <p:spPr/>
        <p:txBody>
          <a:bodyPr/>
          <a:lstStyle/>
          <a:p>
            <a:r>
              <a:t>Système de référence géographique</a:t>
            </a:r>
          </a:p>
        </p:txBody>
      </p:sp>
      <p:sp>
        <p:nvSpPr>
          <p:cNvPr id="3" name="Text Placeholder 2">
            <a:extLst>
              <a:ext uri="{FF2B5EF4-FFF2-40B4-BE49-F238E27FC236}">
                <a16:creationId xmlns:a16="http://schemas.microsoft.com/office/drawing/2014/main" id="{99C2213D-82AB-D8B0-3704-5A3B14491EA1}"/>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A4344A81-E56E-5268-C7CA-9B3565F2FC99}"/>
              </a:ext>
            </a:extLst>
          </p:cNvPr>
          <p:cNvSpPr>
            <a:spLocks noGrp="1"/>
          </p:cNvSpPr>
          <p:nvPr>
            <p:ph type="body" sz="quarter" idx="11"/>
          </p:nvPr>
        </p:nvSpPr>
        <p:spPr/>
        <p:txBody>
          <a:bodyPr/>
          <a:lstStyle/>
          <a:p>
            <a:r>
              <a:t>4</a:t>
            </a:r>
          </a:p>
        </p:txBody>
      </p:sp>
    </p:spTree>
    <p:extLst>
      <p:ext uri="{BB962C8B-B14F-4D97-AF65-F5344CB8AC3E}">
        <p14:creationId xmlns:p14="http://schemas.microsoft.com/office/powerpoint/2010/main" val="1570586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586D-BF1E-96D6-4C3A-D371C1A50D6C}"/>
              </a:ext>
            </a:extLst>
          </p:cNvPr>
          <p:cNvSpPr>
            <a:spLocks noGrp="1"/>
          </p:cNvSpPr>
          <p:nvPr>
            <p:ph type="title"/>
          </p:nvPr>
        </p:nvSpPr>
        <p:spPr/>
        <p:txBody>
          <a:bodyPr>
            <a:normAutofit fontScale="90000"/>
          </a:bodyPr>
          <a:lstStyle/>
          <a:p>
            <a:r>
              <a:t>Système de référence géographique</a:t>
            </a:r>
          </a:p>
        </p:txBody>
      </p:sp>
      <p:sp>
        <p:nvSpPr>
          <p:cNvPr id="3" name="Text Placeholder 2">
            <a:extLst>
              <a:ext uri="{FF2B5EF4-FFF2-40B4-BE49-F238E27FC236}">
                <a16:creationId xmlns:a16="http://schemas.microsoft.com/office/drawing/2014/main" id="{DA51E103-4FB4-D245-4C01-D77C8E9BE0AE}"/>
              </a:ext>
            </a:extLst>
          </p:cNvPr>
          <p:cNvSpPr>
            <a:spLocks noGrp="1"/>
          </p:cNvSpPr>
          <p:nvPr>
            <p:ph type="body" sz="quarter" idx="10"/>
          </p:nvPr>
        </p:nvSpPr>
        <p:spPr/>
        <p:txBody>
          <a:bodyPr/>
          <a:lstStyle/>
          <a:p>
            <a:r>
              <a:t>Définition</a:t>
            </a:r>
          </a:p>
        </p:txBody>
      </p:sp>
      <p:sp>
        <p:nvSpPr>
          <p:cNvPr id="4" name="Text Placeholder 3">
            <a:extLst>
              <a:ext uri="{FF2B5EF4-FFF2-40B4-BE49-F238E27FC236}">
                <a16:creationId xmlns:a16="http://schemas.microsoft.com/office/drawing/2014/main" id="{9D7A7643-5B87-36D0-8A26-AB0CA10EBF79}"/>
              </a:ext>
            </a:extLst>
          </p:cNvPr>
          <p:cNvSpPr>
            <a:spLocks noGrp="1"/>
          </p:cNvSpPr>
          <p:nvPr>
            <p:ph type="body" sz="quarter" idx="11"/>
          </p:nvPr>
        </p:nvSpPr>
        <p:spPr>
          <a:xfrm>
            <a:off x="840638" y="2083468"/>
            <a:ext cx="10383795" cy="3699190"/>
          </a:xfrm>
        </p:spPr>
        <p:txBody>
          <a:bodyPr/>
          <a:lstStyle/>
          <a:p>
            <a:r>
              <a:t>Une référence spatiale </a:t>
            </a:r>
            <a:r>
              <a:rPr b="1"/>
              <a:t>décrit les caractéristiques situées dans le monde réel</a:t>
            </a:r>
            <a:r>
              <a:t>. </a:t>
            </a:r>
          </a:p>
          <a:p>
            <a:r>
              <a:t>Il s’agit d’une composante essentielle des données et applications spatiales et distingue un SIG d’une base de données standard.</a:t>
            </a:r>
          </a:p>
          <a:p>
            <a:endParaRPr/>
          </a:p>
          <a:p>
            <a:r>
              <a:t>Un système de référence spatial (SRS) ou un </a:t>
            </a:r>
            <a:r>
              <a:rPr b="1"/>
              <a:t>référentiel de coordonnées (SIR) est un système local, régional ou mondial basé sur la coordination utilisé pour localiser les entités géographiques.</a:t>
            </a:r>
          </a:p>
          <a:p>
            <a:endParaRPr b="1"/>
          </a:p>
          <a:p>
            <a:pPr marL="285750" indent="-285750">
              <a:buFontTx/>
              <a:buChar char="-"/>
            </a:pPr>
            <a:r>
              <a:t>Champ de Mars, 5 avenue Anatole France, 75007 Paris, France</a:t>
            </a:r>
          </a:p>
          <a:p>
            <a:pPr marL="285750" indent="-285750">
              <a:buFontTx/>
              <a:buChar char="-"/>
            </a:pPr>
            <a:r>
              <a:t>48° 51 ′ 29.1348 ′ N; 2° 17 ′ 40.8984 ′ E (= 48.858093; 2.294694)</a:t>
            </a:r>
          </a:p>
          <a:p>
            <a:pPr marL="285750" indent="-285750">
              <a:buFontTx/>
              <a:buChar char="-"/>
            </a:pPr>
            <a:r>
              <a:t>448 256,00 m E; 5 411 928,00 m N </a:t>
            </a:r>
          </a:p>
        </p:txBody>
      </p:sp>
      <p:pic>
        <p:nvPicPr>
          <p:cNvPr id="15362" name="Picture 2">
            <a:extLst>
              <a:ext uri="{FF2B5EF4-FFF2-40B4-BE49-F238E27FC236}">
                <a16:creationId xmlns:a16="http://schemas.microsoft.com/office/drawing/2014/main" id="{F7950FD5-3B15-63F7-7C2E-0FDBAA86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073" y="3857879"/>
            <a:ext cx="4267322" cy="291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7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442A7-B91D-1B20-B20B-3C4809490233}"/>
              </a:ext>
            </a:extLst>
          </p:cNvPr>
          <p:cNvSpPr>
            <a:spLocks noGrp="1"/>
          </p:cNvSpPr>
          <p:nvPr>
            <p:ph type="title"/>
          </p:nvPr>
        </p:nvSpPr>
        <p:spPr/>
        <p:txBody>
          <a:bodyPr>
            <a:normAutofit fontScale="90000"/>
          </a:bodyPr>
          <a:lstStyle/>
          <a:p>
            <a:r>
              <a:t>Systèmes de référence spatiale</a:t>
            </a:r>
          </a:p>
        </p:txBody>
      </p:sp>
      <p:sp>
        <p:nvSpPr>
          <p:cNvPr id="3" name="Text Placeholder 2">
            <a:extLst>
              <a:ext uri="{FF2B5EF4-FFF2-40B4-BE49-F238E27FC236}">
                <a16:creationId xmlns:a16="http://schemas.microsoft.com/office/drawing/2014/main" id="{88C6AF17-3D28-CE26-52CB-BFBBCC1C49C8}"/>
              </a:ext>
            </a:extLst>
          </p:cNvPr>
          <p:cNvSpPr>
            <a:spLocks noGrp="1"/>
          </p:cNvSpPr>
          <p:nvPr>
            <p:ph type="body" sz="quarter" idx="10"/>
          </p:nvPr>
        </p:nvSpPr>
        <p:spPr/>
        <p:txBody>
          <a:bodyPr/>
          <a:lstStyle/>
          <a:p>
            <a:r>
              <a:t>2 types différents</a:t>
            </a:r>
          </a:p>
        </p:txBody>
      </p:sp>
      <p:sp>
        <p:nvSpPr>
          <p:cNvPr id="4" name="Text Placeholder 3">
            <a:extLst>
              <a:ext uri="{FF2B5EF4-FFF2-40B4-BE49-F238E27FC236}">
                <a16:creationId xmlns:a16="http://schemas.microsoft.com/office/drawing/2014/main" id="{ED25BFF6-C2A6-C7C7-98AB-867D7499E00F}"/>
              </a:ext>
            </a:extLst>
          </p:cNvPr>
          <p:cNvSpPr>
            <a:spLocks noGrp="1"/>
          </p:cNvSpPr>
          <p:nvPr>
            <p:ph type="body" sz="quarter" idx="11"/>
          </p:nvPr>
        </p:nvSpPr>
        <p:spPr/>
        <p:txBody>
          <a:bodyPr/>
          <a:lstStyle/>
          <a:p>
            <a:r>
              <a:rPr dirty="0" err="1"/>
              <a:t>Systèmes</a:t>
            </a:r>
            <a:r>
              <a:rPr dirty="0"/>
              <a:t> de </a:t>
            </a:r>
            <a:r>
              <a:rPr dirty="0" err="1"/>
              <a:t>coordonnées</a:t>
            </a:r>
            <a:r>
              <a:rPr dirty="0"/>
              <a:t> </a:t>
            </a:r>
            <a:r>
              <a:rPr dirty="0" err="1"/>
              <a:t>géographiques</a:t>
            </a:r>
            <a:r>
              <a:rPr dirty="0"/>
              <a:t> (</a:t>
            </a:r>
            <a:r>
              <a:rPr lang="nl-BE" dirty="0"/>
              <a:t>S</a:t>
            </a:r>
            <a:r>
              <a:rPr dirty="0"/>
              <a:t>C</a:t>
            </a:r>
            <a:r>
              <a:rPr lang="nl-BE" dirty="0"/>
              <a:t>G</a:t>
            </a:r>
            <a:r>
              <a:rPr dirty="0"/>
              <a:t>):</a:t>
            </a:r>
          </a:p>
          <a:p>
            <a:r>
              <a:rPr lang="nl-BE" dirty="0"/>
              <a:t>	</a:t>
            </a:r>
            <a:r>
              <a:rPr dirty="0"/>
              <a:t>un </a:t>
            </a:r>
            <a:r>
              <a:rPr dirty="0" err="1"/>
              <a:t>système</a:t>
            </a:r>
            <a:r>
              <a:rPr dirty="0"/>
              <a:t> de </a:t>
            </a:r>
            <a:r>
              <a:rPr dirty="0" err="1"/>
              <a:t>coordonnées</a:t>
            </a:r>
            <a:r>
              <a:rPr dirty="0"/>
              <a:t> </a:t>
            </a:r>
            <a:r>
              <a:rPr dirty="0" err="1"/>
              <a:t>mondiales</a:t>
            </a:r>
            <a:r>
              <a:rPr dirty="0"/>
              <a:t> </a:t>
            </a:r>
            <a:r>
              <a:rPr dirty="0" err="1"/>
              <a:t>ou</a:t>
            </a:r>
            <a:r>
              <a:rPr dirty="0"/>
              <a:t> </a:t>
            </a:r>
            <a:r>
              <a:rPr dirty="0" err="1"/>
              <a:t>sphériques</a:t>
            </a:r>
            <a:r>
              <a:rPr dirty="0"/>
              <a:t> </a:t>
            </a:r>
            <a:r>
              <a:rPr dirty="0" err="1"/>
              <a:t>basé</a:t>
            </a:r>
            <a:r>
              <a:rPr dirty="0"/>
              <a:t> sur les </a:t>
            </a:r>
            <a:r>
              <a:rPr dirty="0" err="1"/>
              <a:t>coordonnées</a:t>
            </a:r>
            <a:r>
              <a:rPr dirty="0"/>
              <a:t> de latitude et de longitude.</a:t>
            </a:r>
          </a:p>
          <a:p>
            <a:endParaRPr dirty="0"/>
          </a:p>
          <a:p>
            <a:r>
              <a:rPr dirty="0" err="1"/>
              <a:t>Systèmes</a:t>
            </a:r>
            <a:r>
              <a:rPr dirty="0"/>
              <a:t> de </a:t>
            </a:r>
            <a:r>
              <a:rPr dirty="0" err="1"/>
              <a:t>coordonnées</a:t>
            </a:r>
            <a:r>
              <a:rPr dirty="0"/>
              <a:t> </a:t>
            </a:r>
            <a:r>
              <a:rPr dirty="0" err="1"/>
              <a:t>projetés</a:t>
            </a:r>
            <a:r>
              <a:rPr dirty="0"/>
              <a:t> (</a:t>
            </a:r>
            <a:r>
              <a:rPr lang="nl-BE" dirty="0"/>
              <a:t>S</a:t>
            </a:r>
            <a:r>
              <a:rPr dirty="0"/>
              <a:t>C</a:t>
            </a:r>
            <a:r>
              <a:rPr lang="nl-BE" dirty="0"/>
              <a:t>P</a:t>
            </a:r>
            <a:r>
              <a:rPr dirty="0"/>
              <a:t>): </a:t>
            </a:r>
          </a:p>
          <a:p>
            <a:r>
              <a:rPr dirty="0"/>
              <a:t>	</a:t>
            </a:r>
            <a:r>
              <a:rPr dirty="0" err="1"/>
              <a:t>comme</a:t>
            </a:r>
            <a:r>
              <a:rPr dirty="0"/>
              <a:t> Universal Transverse Mercator (UTM), il </a:t>
            </a:r>
            <a:r>
              <a:rPr dirty="0" err="1"/>
              <a:t>existe</a:t>
            </a:r>
            <a:r>
              <a:rPr dirty="0"/>
              <a:t> </a:t>
            </a:r>
            <a:r>
              <a:rPr dirty="0" err="1"/>
              <a:t>différentes</a:t>
            </a:r>
            <a:r>
              <a:rPr dirty="0"/>
              <a:t> manières de </a:t>
            </a:r>
            <a:r>
              <a:rPr dirty="0" err="1"/>
              <a:t>projeter</a:t>
            </a:r>
            <a:r>
              <a:rPr dirty="0"/>
              <a:t> des </a:t>
            </a:r>
            <a:r>
              <a:rPr dirty="0" err="1"/>
              <a:t>cartes</a:t>
            </a:r>
            <a:r>
              <a:rPr dirty="0"/>
              <a:t> de la Terre. 	surface </a:t>
            </a:r>
            <a:r>
              <a:rPr dirty="0" err="1"/>
              <a:t>sphérique</a:t>
            </a:r>
            <a:r>
              <a:rPr dirty="0"/>
              <a:t> dans un plan à </a:t>
            </a:r>
            <a:r>
              <a:rPr dirty="0" err="1"/>
              <a:t>coordonnées</a:t>
            </a:r>
            <a:r>
              <a:rPr dirty="0"/>
              <a:t> </a:t>
            </a:r>
            <a:r>
              <a:rPr dirty="0" err="1"/>
              <a:t>cartésiennes</a:t>
            </a:r>
            <a:r>
              <a:rPr dirty="0"/>
              <a:t> </a:t>
            </a:r>
            <a:r>
              <a:rPr dirty="0" err="1"/>
              <a:t>bidimensionnelles</a:t>
            </a:r>
            <a:r>
              <a:rPr dirty="0"/>
              <a:t>.</a:t>
            </a:r>
          </a:p>
          <a:p>
            <a:endParaRPr dirty="0"/>
          </a:p>
          <a:p>
            <a:r>
              <a:rPr dirty="0"/>
              <a:t>Les </a:t>
            </a:r>
            <a:r>
              <a:rPr dirty="0" err="1"/>
              <a:t>systèmes</a:t>
            </a:r>
            <a:r>
              <a:rPr dirty="0"/>
              <a:t> de coordination (tant </a:t>
            </a:r>
            <a:r>
              <a:rPr dirty="0" err="1"/>
              <a:t>géographiques</a:t>
            </a:r>
            <a:r>
              <a:rPr dirty="0"/>
              <a:t> que </a:t>
            </a:r>
            <a:r>
              <a:rPr dirty="0" err="1"/>
              <a:t>prévus</a:t>
            </a:r>
            <a:r>
              <a:rPr dirty="0"/>
              <a:t>) </a:t>
            </a:r>
            <a:r>
              <a:rPr dirty="0" err="1"/>
              <a:t>fournissent</a:t>
            </a:r>
            <a:r>
              <a:rPr dirty="0"/>
              <a:t> un cadre pour la </a:t>
            </a:r>
            <a:r>
              <a:rPr dirty="0" err="1"/>
              <a:t>définition</a:t>
            </a:r>
            <a:r>
              <a:rPr dirty="0"/>
              <a:t> des </a:t>
            </a:r>
            <a:r>
              <a:rPr dirty="0" err="1"/>
              <a:t>lieux</a:t>
            </a:r>
            <a:r>
              <a:rPr dirty="0"/>
              <a:t> </a:t>
            </a:r>
            <a:r>
              <a:rPr dirty="0" err="1"/>
              <a:t>réels</a:t>
            </a:r>
            <a:r>
              <a:rPr dirty="0"/>
              <a:t>.</a:t>
            </a:r>
          </a:p>
        </p:txBody>
      </p:sp>
    </p:spTree>
    <p:extLst>
      <p:ext uri="{BB962C8B-B14F-4D97-AF65-F5344CB8AC3E}">
        <p14:creationId xmlns:p14="http://schemas.microsoft.com/office/powerpoint/2010/main" val="3846082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A39B-E4AD-B184-D270-08E5D5AAB939}"/>
              </a:ext>
            </a:extLst>
          </p:cNvPr>
          <p:cNvSpPr>
            <a:spLocks noGrp="1"/>
          </p:cNvSpPr>
          <p:nvPr>
            <p:ph type="title"/>
          </p:nvPr>
        </p:nvSpPr>
        <p:spPr/>
        <p:txBody>
          <a:bodyPr>
            <a:normAutofit fontScale="90000"/>
          </a:bodyPr>
          <a:lstStyle/>
          <a:p>
            <a:r>
              <a:rPr dirty="0"/>
              <a:t>Système de </a:t>
            </a:r>
            <a:r>
              <a:rPr dirty="0" err="1"/>
              <a:t>coordonnées</a:t>
            </a:r>
            <a:r>
              <a:rPr dirty="0"/>
              <a:t> </a:t>
            </a:r>
            <a:r>
              <a:rPr dirty="0" err="1"/>
              <a:t>géographiques</a:t>
            </a:r>
            <a:endParaRPr dirty="0"/>
          </a:p>
        </p:txBody>
      </p:sp>
      <p:sp>
        <p:nvSpPr>
          <p:cNvPr id="3" name="Text Placeholder 2">
            <a:extLst>
              <a:ext uri="{FF2B5EF4-FFF2-40B4-BE49-F238E27FC236}">
                <a16:creationId xmlns:a16="http://schemas.microsoft.com/office/drawing/2014/main" id="{CA5FC98E-87A2-9B48-8478-88B5D56F84E9}"/>
              </a:ext>
            </a:extLst>
          </p:cNvPr>
          <p:cNvSpPr>
            <a:spLocks noGrp="1"/>
          </p:cNvSpPr>
          <p:nvPr>
            <p:ph type="body" sz="quarter" idx="10"/>
          </p:nvPr>
        </p:nvSpPr>
        <p:spPr>
          <a:xfrm>
            <a:off x="838200" y="2088113"/>
            <a:ext cx="8426450" cy="528638"/>
          </a:xfrm>
        </p:spPr>
        <p:txBody>
          <a:bodyPr>
            <a:normAutofit fontScale="70000" lnSpcReduction="20000"/>
          </a:bodyPr>
          <a:lstStyle/>
          <a:p>
            <a:r>
              <a:rPr dirty="0" err="1"/>
              <a:t>système</a:t>
            </a:r>
            <a:r>
              <a:rPr dirty="0"/>
              <a:t> de </a:t>
            </a:r>
            <a:r>
              <a:rPr dirty="0" err="1"/>
              <a:t>référence</a:t>
            </a:r>
            <a:r>
              <a:rPr dirty="0"/>
              <a:t> pour </a:t>
            </a:r>
            <a:r>
              <a:rPr dirty="0" err="1"/>
              <a:t>l’identification</a:t>
            </a:r>
            <a:r>
              <a:rPr dirty="0"/>
              <a:t> des emplacements sur la surface </a:t>
            </a:r>
            <a:r>
              <a:rPr dirty="0" err="1"/>
              <a:t>incurvée</a:t>
            </a:r>
            <a:r>
              <a:rPr dirty="0"/>
              <a:t> de la terre.</a:t>
            </a:r>
          </a:p>
        </p:txBody>
      </p:sp>
      <p:sp>
        <p:nvSpPr>
          <p:cNvPr id="4" name="Text Placeholder 3">
            <a:extLst>
              <a:ext uri="{FF2B5EF4-FFF2-40B4-BE49-F238E27FC236}">
                <a16:creationId xmlns:a16="http://schemas.microsoft.com/office/drawing/2014/main" id="{1739176B-7F2C-E698-7975-62392AE8FE6C}"/>
              </a:ext>
            </a:extLst>
          </p:cNvPr>
          <p:cNvSpPr>
            <a:spLocks noGrp="1"/>
          </p:cNvSpPr>
          <p:nvPr>
            <p:ph type="body" sz="quarter" idx="11"/>
          </p:nvPr>
        </p:nvSpPr>
        <p:spPr>
          <a:xfrm>
            <a:off x="838200" y="2750244"/>
            <a:ext cx="10383795" cy="3440428"/>
          </a:xfrm>
        </p:spPr>
        <p:txBody>
          <a:bodyPr/>
          <a:lstStyle/>
          <a:p>
            <a:pPr marL="285750" indent="-285750">
              <a:buFontTx/>
              <a:buChar char="-"/>
            </a:pPr>
            <a:r>
              <a:rPr dirty="0" err="1"/>
              <a:t>Mesurée</a:t>
            </a:r>
            <a:r>
              <a:rPr dirty="0"/>
              <a:t> </a:t>
            </a:r>
            <a:r>
              <a:rPr dirty="0" err="1"/>
              <a:t>en</a:t>
            </a:r>
            <a:r>
              <a:rPr dirty="0"/>
              <a:t> </a:t>
            </a:r>
            <a:r>
              <a:rPr dirty="0" err="1"/>
              <a:t>unités</a:t>
            </a:r>
            <a:r>
              <a:rPr dirty="0"/>
              <a:t> </a:t>
            </a:r>
            <a:r>
              <a:rPr dirty="0" err="1"/>
              <a:t>angulaires</a:t>
            </a:r>
            <a:r>
              <a:rPr dirty="0"/>
              <a:t> à </a:t>
            </a:r>
            <a:r>
              <a:rPr dirty="0" err="1"/>
              <a:t>partir</a:t>
            </a:r>
            <a:r>
              <a:rPr dirty="0"/>
              <a:t> du </a:t>
            </a:r>
            <a:r>
              <a:rPr dirty="0" err="1"/>
              <a:t>centre</a:t>
            </a:r>
            <a:r>
              <a:rPr dirty="0"/>
              <a:t> de la terre par rapport à deux plans:</a:t>
            </a:r>
          </a:p>
          <a:p>
            <a:pPr marL="800100" lvl="1" indent="-342900">
              <a:buFont typeface="Arial" panose="020B0604020202020204" pitchFamily="34" charset="0"/>
              <a:buChar char="•"/>
              <a:defRPr sz="1400"/>
            </a:pPr>
            <a:r>
              <a:rPr dirty="0"/>
              <a:t>le plan </a:t>
            </a:r>
            <a:r>
              <a:rPr dirty="0" err="1"/>
              <a:t>défini</a:t>
            </a:r>
            <a:r>
              <a:rPr dirty="0"/>
              <a:t> par </a:t>
            </a:r>
            <a:r>
              <a:rPr dirty="0" err="1"/>
              <a:t>l’équateur</a:t>
            </a:r>
            <a:r>
              <a:rPr dirty="0"/>
              <a:t> </a:t>
            </a:r>
          </a:p>
          <a:p>
            <a:pPr marL="800100" lvl="1" indent="-342900">
              <a:buFont typeface="Arial" panose="020B0604020202020204" pitchFamily="34" charset="0"/>
              <a:buChar char="•"/>
              <a:defRPr sz="1400"/>
            </a:pPr>
            <a:r>
              <a:rPr dirty="0"/>
              <a:t>le plan </a:t>
            </a:r>
            <a:r>
              <a:rPr dirty="0" err="1"/>
              <a:t>défini</a:t>
            </a:r>
            <a:r>
              <a:rPr dirty="0"/>
              <a:t> par le principal </a:t>
            </a:r>
            <a:r>
              <a:rPr dirty="0" err="1"/>
              <a:t>méridien</a:t>
            </a:r>
            <a:r>
              <a:rPr dirty="0"/>
              <a:t> (qui traverse Greenwich England)</a:t>
            </a:r>
          </a:p>
          <a:p>
            <a:endParaRPr dirty="0"/>
          </a:p>
          <a:p>
            <a:r>
              <a:rPr dirty="0"/>
              <a:t>Un lieu </a:t>
            </a:r>
            <a:r>
              <a:rPr dirty="0" err="1"/>
              <a:t>est</a:t>
            </a:r>
            <a:r>
              <a:rPr dirty="0"/>
              <a:t> </a:t>
            </a:r>
            <a:r>
              <a:rPr dirty="0" err="1"/>
              <a:t>donc</a:t>
            </a:r>
            <a:r>
              <a:rPr dirty="0"/>
              <a:t> </a:t>
            </a:r>
            <a:r>
              <a:rPr dirty="0" err="1"/>
              <a:t>défini</a:t>
            </a:r>
            <a:r>
              <a:rPr dirty="0"/>
              <a:t> par deux </a:t>
            </a:r>
            <a:r>
              <a:rPr dirty="0" err="1"/>
              <a:t>valeurs</a:t>
            </a:r>
            <a:r>
              <a:rPr dirty="0"/>
              <a:t>: </a:t>
            </a:r>
          </a:p>
          <a:p>
            <a:pPr marL="285750" indent="-285750">
              <a:buFontTx/>
              <a:buChar char="-"/>
            </a:pPr>
            <a:r>
              <a:rPr dirty="0" err="1"/>
              <a:t>une</a:t>
            </a:r>
            <a:r>
              <a:rPr dirty="0"/>
              <a:t> </a:t>
            </a:r>
            <a:r>
              <a:rPr dirty="0" err="1"/>
              <a:t>valeur</a:t>
            </a:r>
            <a:r>
              <a:rPr dirty="0"/>
              <a:t> </a:t>
            </a:r>
            <a:r>
              <a:rPr dirty="0" err="1"/>
              <a:t>latitudale</a:t>
            </a:r>
            <a:r>
              <a:rPr dirty="0"/>
              <a:t>: angle entre le plan </a:t>
            </a:r>
            <a:r>
              <a:rPr dirty="0" err="1"/>
              <a:t>équatorial</a:t>
            </a:r>
            <a:r>
              <a:rPr dirty="0"/>
              <a:t> </a:t>
            </a:r>
          </a:p>
          <a:p>
            <a:r>
              <a:rPr dirty="0"/>
              <a:t>et </a:t>
            </a:r>
            <a:r>
              <a:rPr dirty="0" err="1"/>
              <a:t>une</a:t>
            </a:r>
            <a:r>
              <a:rPr dirty="0"/>
              <a:t> </a:t>
            </a:r>
            <a:r>
              <a:rPr dirty="0" err="1"/>
              <a:t>ligne</a:t>
            </a:r>
            <a:r>
              <a:rPr dirty="0"/>
              <a:t> qui traverse </a:t>
            </a:r>
            <a:r>
              <a:rPr dirty="0" err="1"/>
              <a:t>ce</a:t>
            </a:r>
            <a:r>
              <a:rPr dirty="0"/>
              <a:t> point et qui </a:t>
            </a:r>
            <a:r>
              <a:rPr dirty="0" err="1"/>
              <a:t>est</a:t>
            </a:r>
            <a:r>
              <a:rPr dirty="0"/>
              <a:t> </a:t>
            </a:r>
            <a:r>
              <a:rPr dirty="0" err="1"/>
              <a:t>normale</a:t>
            </a:r>
            <a:r>
              <a:rPr dirty="0"/>
              <a:t> </a:t>
            </a:r>
            <a:r>
              <a:rPr dirty="0" err="1"/>
              <a:t>jusqu’à</a:t>
            </a:r>
            <a:r>
              <a:rPr dirty="0"/>
              <a:t> la surface</a:t>
            </a:r>
          </a:p>
          <a:p>
            <a:pPr marL="285750" indent="-285750">
              <a:buFontTx/>
              <a:buChar char="-"/>
            </a:pPr>
            <a:r>
              <a:rPr dirty="0" err="1"/>
              <a:t>une</a:t>
            </a:r>
            <a:r>
              <a:rPr dirty="0"/>
              <a:t> </a:t>
            </a:r>
            <a:r>
              <a:rPr dirty="0" err="1"/>
              <a:t>valeur</a:t>
            </a:r>
            <a:r>
              <a:rPr dirty="0"/>
              <a:t> </a:t>
            </a:r>
            <a:r>
              <a:rPr dirty="0" err="1"/>
              <a:t>longitudinale</a:t>
            </a:r>
            <a:r>
              <a:rPr dirty="0"/>
              <a:t>: angle d’un </a:t>
            </a:r>
            <a:r>
              <a:rPr dirty="0" err="1"/>
              <a:t>méridien</a:t>
            </a:r>
            <a:r>
              <a:rPr dirty="0"/>
              <a:t> de </a:t>
            </a:r>
            <a:r>
              <a:rPr dirty="0" err="1"/>
              <a:t>référence</a:t>
            </a:r>
            <a:r>
              <a:rPr dirty="0"/>
              <a:t> à </a:t>
            </a:r>
          </a:p>
          <a:p>
            <a:r>
              <a:rPr dirty="0" err="1"/>
              <a:t>autre</a:t>
            </a:r>
            <a:r>
              <a:rPr dirty="0"/>
              <a:t> </a:t>
            </a:r>
            <a:r>
              <a:rPr dirty="0" err="1"/>
              <a:t>méridien</a:t>
            </a:r>
            <a:r>
              <a:rPr dirty="0"/>
              <a:t> qui traverse </a:t>
            </a:r>
            <a:r>
              <a:rPr dirty="0" err="1"/>
              <a:t>ce</a:t>
            </a:r>
            <a:r>
              <a:rPr dirty="0"/>
              <a:t> point</a:t>
            </a:r>
          </a:p>
        </p:txBody>
      </p:sp>
      <p:pic>
        <p:nvPicPr>
          <p:cNvPr id="16386" name="Picture 2">
            <a:extLst>
              <a:ext uri="{FF2B5EF4-FFF2-40B4-BE49-F238E27FC236}">
                <a16:creationId xmlns:a16="http://schemas.microsoft.com/office/drawing/2014/main" id="{A21B0D0B-65B1-D82C-75ED-BEE9908A9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3107" y="3532065"/>
            <a:ext cx="5356547" cy="279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2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CDAF-2999-11D2-52F4-02102B67644E}"/>
              </a:ext>
            </a:extLst>
          </p:cNvPr>
          <p:cNvSpPr>
            <a:spLocks noGrp="1"/>
          </p:cNvSpPr>
          <p:nvPr>
            <p:ph type="title"/>
          </p:nvPr>
        </p:nvSpPr>
        <p:spPr/>
        <p:txBody>
          <a:bodyPr>
            <a:normAutofit fontScale="90000"/>
          </a:bodyPr>
          <a:lstStyle/>
          <a:p>
            <a:r>
              <a:t>Système de coordonnées projeté</a:t>
            </a:r>
          </a:p>
        </p:txBody>
      </p:sp>
      <p:sp>
        <p:nvSpPr>
          <p:cNvPr id="3" name="Text Placeholder 2">
            <a:extLst>
              <a:ext uri="{FF2B5EF4-FFF2-40B4-BE49-F238E27FC236}">
                <a16:creationId xmlns:a16="http://schemas.microsoft.com/office/drawing/2014/main" id="{A117B961-2A36-6A3E-5BC6-B06FDEFC047C}"/>
              </a:ext>
            </a:extLst>
          </p:cNvPr>
          <p:cNvSpPr>
            <a:spLocks noGrp="1"/>
          </p:cNvSpPr>
          <p:nvPr>
            <p:ph type="body" sz="quarter" idx="10"/>
          </p:nvPr>
        </p:nvSpPr>
        <p:spPr/>
        <p:txBody>
          <a:bodyPr>
            <a:normAutofit fontScale="70000" lnSpcReduction="20000"/>
          </a:bodyPr>
          <a:lstStyle/>
          <a:p>
            <a:r>
              <a:t>Projection: méthode par laquelle la surface incurvée de la Terre est représentée sur une surface plane</a:t>
            </a:r>
          </a:p>
        </p:txBody>
      </p:sp>
      <p:sp>
        <p:nvSpPr>
          <p:cNvPr id="4" name="Text Placeholder 3">
            <a:extLst>
              <a:ext uri="{FF2B5EF4-FFF2-40B4-BE49-F238E27FC236}">
                <a16:creationId xmlns:a16="http://schemas.microsoft.com/office/drawing/2014/main" id="{7A443C5C-84A7-AAD2-E6DB-3C8863870EA0}"/>
              </a:ext>
            </a:extLst>
          </p:cNvPr>
          <p:cNvSpPr>
            <a:spLocks noGrp="1"/>
          </p:cNvSpPr>
          <p:nvPr>
            <p:ph type="body" sz="quarter" idx="11"/>
          </p:nvPr>
        </p:nvSpPr>
        <p:spPr/>
        <p:txBody>
          <a:bodyPr/>
          <a:lstStyle/>
          <a:p>
            <a:r>
              <a:t>Cela nécessite une transformation mathématique systématique des lignes de longitude et de latitude de la Terre sur un plan. </a:t>
            </a:r>
          </a:p>
          <a:p>
            <a:r>
              <a:t>Tous les types de projection peuvent être regroupés en trois groupes: planaire, cylindrique et conique.</a:t>
            </a:r>
          </a:p>
          <a:p>
            <a:endParaRPr/>
          </a:p>
          <a:p>
            <a:endParaRPr/>
          </a:p>
          <a:p>
            <a:r>
              <a:t>Système de coordination projeté, les emplacements sont identifiés par:</a:t>
            </a:r>
          </a:p>
          <a:p>
            <a:r>
              <a:t> Coordonnées X, Y sur une grille.</a:t>
            </a:r>
          </a:p>
          <a:p>
            <a:endParaRPr/>
          </a:p>
          <a:p>
            <a:r>
              <a:t>Contrairement à un système de coordination géographique, </a:t>
            </a:r>
          </a:p>
          <a:p>
            <a:r>
              <a:t>un système de coordonnées projeté peut être utilisé pour mesurer les distances et les zones.</a:t>
            </a:r>
          </a:p>
        </p:txBody>
      </p:sp>
      <p:pic>
        <p:nvPicPr>
          <p:cNvPr id="17410" name="Picture 2">
            <a:extLst>
              <a:ext uri="{FF2B5EF4-FFF2-40B4-BE49-F238E27FC236}">
                <a16:creationId xmlns:a16="http://schemas.microsoft.com/office/drawing/2014/main" id="{AF79577A-6465-E8B0-F613-B6FED6E8E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608" y="3429000"/>
            <a:ext cx="4830618" cy="174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025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7F86-6C02-85E3-783D-3A86EC33E38B}"/>
              </a:ext>
            </a:extLst>
          </p:cNvPr>
          <p:cNvSpPr>
            <a:spLocks noGrp="1"/>
          </p:cNvSpPr>
          <p:nvPr>
            <p:ph type="title"/>
          </p:nvPr>
        </p:nvSpPr>
        <p:spPr/>
        <p:txBody>
          <a:bodyPr>
            <a:normAutofit fontScale="90000"/>
          </a:bodyPr>
          <a:lstStyle/>
          <a:p>
            <a:r>
              <a:t>Système de coordonnées projeté</a:t>
            </a:r>
          </a:p>
        </p:txBody>
      </p:sp>
      <p:sp>
        <p:nvSpPr>
          <p:cNvPr id="3" name="Text Placeholder 2">
            <a:extLst>
              <a:ext uri="{FF2B5EF4-FFF2-40B4-BE49-F238E27FC236}">
                <a16:creationId xmlns:a16="http://schemas.microsoft.com/office/drawing/2014/main" id="{1486221F-B163-D259-5FFD-3DF7C8F28B5C}"/>
              </a:ext>
            </a:extLst>
          </p:cNvPr>
          <p:cNvSpPr>
            <a:spLocks noGrp="1"/>
          </p:cNvSpPr>
          <p:nvPr>
            <p:ph type="body" sz="quarter" idx="10"/>
          </p:nvPr>
        </p:nvSpPr>
        <p:spPr/>
        <p:txBody>
          <a:bodyPr/>
          <a:lstStyle/>
          <a:p>
            <a:r>
              <a:t>Types de projections</a:t>
            </a:r>
          </a:p>
        </p:txBody>
      </p:sp>
      <p:pic>
        <p:nvPicPr>
          <p:cNvPr id="18434" name="Picture 2" descr="Fig.Projection_planar">
            <a:extLst>
              <a:ext uri="{FF2B5EF4-FFF2-40B4-BE49-F238E27FC236}">
                <a16:creationId xmlns:a16="http://schemas.microsoft.com/office/drawing/2014/main" id="{6CDEC230-E579-1837-022D-FD3042E2B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417" y="2074021"/>
            <a:ext cx="4401068" cy="107053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Fig.Projection_cylindrical">
            <a:extLst>
              <a:ext uri="{FF2B5EF4-FFF2-40B4-BE49-F238E27FC236}">
                <a16:creationId xmlns:a16="http://schemas.microsoft.com/office/drawing/2014/main" id="{6D0D8239-1B65-BCAA-BD85-428542F1A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7417" y="3301500"/>
            <a:ext cx="3975860" cy="1485733"/>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Fig.Projection_conical">
            <a:extLst>
              <a:ext uri="{FF2B5EF4-FFF2-40B4-BE49-F238E27FC236}">
                <a16:creationId xmlns:a16="http://schemas.microsoft.com/office/drawing/2014/main" id="{6C2C15AA-A4DC-49C3-1903-07A01573F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7417" y="5005255"/>
            <a:ext cx="4154557" cy="1093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3299B9-B680-B833-C1A3-3CC8E7C149D1}"/>
              </a:ext>
            </a:extLst>
          </p:cNvPr>
          <p:cNvSpPr txBox="1"/>
          <p:nvPr/>
        </p:nvSpPr>
        <p:spPr>
          <a:xfrm>
            <a:off x="755374" y="2524539"/>
            <a:ext cx="2143536" cy="369332"/>
          </a:xfrm>
          <a:prstGeom prst="rect">
            <a:avLst/>
          </a:prstGeom>
          <a:noFill/>
        </p:spPr>
        <p:txBody>
          <a:bodyPr wrap="none">
            <a:spAutoFit/>
          </a:bodyPr>
          <a:lstStyle/>
          <a:p>
            <a:r>
              <a:t>Projection planaire</a:t>
            </a:r>
          </a:p>
        </p:txBody>
      </p:sp>
      <p:sp>
        <p:nvSpPr>
          <p:cNvPr id="6" name="TextBox 5">
            <a:extLst>
              <a:ext uri="{FF2B5EF4-FFF2-40B4-BE49-F238E27FC236}">
                <a16:creationId xmlns:a16="http://schemas.microsoft.com/office/drawing/2014/main" id="{724D248E-37EF-F7B9-04BA-40BD205DCCE5}"/>
              </a:ext>
            </a:extLst>
          </p:cNvPr>
          <p:cNvSpPr txBox="1"/>
          <p:nvPr/>
        </p:nvSpPr>
        <p:spPr>
          <a:xfrm>
            <a:off x="579582" y="3888980"/>
            <a:ext cx="2626040" cy="369332"/>
          </a:xfrm>
          <a:prstGeom prst="rect">
            <a:avLst/>
          </a:prstGeom>
          <a:noFill/>
        </p:spPr>
        <p:txBody>
          <a:bodyPr wrap="none">
            <a:spAutoFit/>
          </a:bodyPr>
          <a:lstStyle/>
          <a:p>
            <a:r>
              <a:t>Projection cylindrique</a:t>
            </a:r>
          </a:p>
        </p:txBody>
      </p:sp>
      <p:sp>
        <p:nvSpPr>
          <p:cNvPr id="7" name="TextBox 6">
            <a:extLst>
              <a:ext uri="{FF2B5EF4-FFF2-40B4-BE49-F238E27FC236}">
                <a16:creationId xmlns:a16="http://schemas.microsoft.com/office/drawing/2014/main" id="{B6E0AFF5-E72B-E55C-2E63-87B04796E0C3}"/>
              </a:ext>
            </a:extLst>
          </p:cNvPr>
          <p:cNvSpPr txBox="1"/>
          <p:nvPr/>
        </p:nvSpPr>
        <p:spPr>
          <a:xfrm>
            <a:off x="579582" y="5315870"/>
            <a:ext cx="2289409" cy="369332"/>
          </a:xfrm>
          <a:prstGeom prst="rect">
            <a:avLst/>
          </a:prstGeom>
          <a:noFill/>
        </p:spPr>
        <p:txBody>
          <a:bodyPr wrap="none">
            <a:spAutoFit/>
          </a:bodyPr>
          <a:lstStyle/>
          <a:p>
            <a:r>
              <a:t>Projection conique</a:t>
            </a:r>
          </a:p>
        </p:txBody>
      </p:sp>
    </p:spTree>
    <p:extLst>
      <p:ext uri="{BB962C8B-B14F-4D97-AF65-F5344CB8AC3E}">
        <p14:creationId xmlns:p14="http://schemas.microsoft.com/office/powerpoint/2010/main" val="2548338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9DAB-7BB6-A9FF-2DB0-DADF1AD05BF2}"/>
              </a:ext>
            </a:extLst>
          </p:cNvPr>
          <p:cNvSpPr>
            <a:spLocks noGrp="1"/>
          </p:cNvSpPr>
          <p:nvPr>
            <p:ph type="title"/>
          </p:nvPr>
        </p:nvSpPr>
        <p:spPr/>
        <p:txBody>
          <a:bodyPr>
            <a:normAutofit fontScale="90000"/>
          </a:bodyPr>
          <a:lstStyle/>
          <a:p>
            <a:r>
              <a:t>Système de coordonnées projeté </a:t>
            </a:r>
          </a:p>
        </p:txBody>
      </p:sp>
      <p:sp>
        <p:nvSpPr>
          <p:cNvPr id="3" name="Text Placeholder 2">
            <a:extLst>
              <a:ext uri="{FF2B5EF4-FFF2-40B4-BE49-F238E27FC236}">
                <a16:creationId xmlns:a16="http://schemas.microsoft.com/office/drawing/2014/main" id="{70F897C6-3CF3-8343-8A1A-3CF383E98DD5}"/>
              </a:ext>
            </a:extLst>
          </p:cNvPr>
          <p:cNvSpPr>
            <a:spLocks noGrp="1"/>
          </p:cNvSpPr>
          <p:nvPr>
            <p:ph type="body" sz="quarter" idx="10"/>
          </p:nvPr>
        </p:nvSpPr>
        <p:spPr/>
        <p:txBody>
          <a:bodyPr/>
          <a:lstStyle/>
          <a:p>
            <a:r>
              <a:t>Code EPSG</a:t>
            </a:r>
          </a:p>
        </p:txBody>
      </p:sp>
      <p:sp>
        <p:nvSpPr>
          <p:cNvPr id="4" name="Text Placeholder 3">
            <a:extLst>
              <a:ext uri="{FF2B5EF4-FFF2-40B4-BE49-F238E27FC236}">
                <a16:creationId xmlns:a16="http://schemas.microsoft.com/office/drawing/2014/main" id="{17B15D7F-9DCA-7E54-40A8-7E4B81DFE4CA}"/>
              </a:ext>
            </a:extLst>
          </p:cNvPr>
          <p:cNvSpPr>
            <a:spLocks noGrp="1"/>
          </p:cNvSpPr>
          <p:nvPr>
            <p:ph type="body" sz="quarter" idx="11"/>
          </p:nvPr>
        </p:nvSpPr>
        <p:spPr/>
        <p:txBody>
          <a:bodyPr>
            <a:normAutofit lnSpcReduction="10000"/>
          </a:bodyPr>
          <a:lstStyle/>
          <a:p>
            <a:r>
              <a:rPr dirty="0"/>
              <a:t>Les codes EPSG </a:t>
            </a:r>
            <a:r>
              <a:rPr dirty="0" err="1"/>
              <a:t>sont</a:t>
            </a:r>
            <a:r>
              <a:rPr dirty="0"/>
              <a:t> des </a:t>
            </a:r>
            <a:r>
              <a:rPr dirty="0" err="1"/>
              <a:t>numéros</a:t>
            </a:r>
            <a:r>
              <a:rPr dirty="0"/>
              <a:t> à 4 à 5 chiffres qui </a:t>
            </a:r>
            <a:r>
              <a:rPr dirty="0" err="1"/>
              <a:t>représentent</a:t>
            </a:r>
            <a:r>
              <a:rPr dirty="0"/>
              <a:t> les </a:t>
            </a:r>
            <a:r>
              <a:rPr dirty="0" err="1"/>
              <a:t>définitions</a:t>
            </a:r>
            <a:r>
              <a:rPr dirty="0"/>
              <a:t> du </a:t>
            </a:r>
            <a:r>
              <a:rPr dirty="0" err="1"/>
              <a:t>système</a:t>
            </a:r>
            <a:r>
              <a:rPr dirty="0"/>
              <a:t> de </a:t>
            </a:r>
            <a:r>
              <a:rPr dirty="0" err="1"/>
              <a:t>référence</a:t>
            </a:r>
            <a:r>
              <a:rPr dirty="0"/>
              <a:t> de </a:t>
            </a:r>
            <a:r>
              <a:rPr dirty="0" err="1"/>
              <a:t>coordonnées</a:t>
            </a:r>
            <a:r>
              <a:rPr dirty="0"/>
              <a:t>.</a:t>
            </a:r>
          </a:p>
          <a:p>
            <a:endParaRPr dirty="0"/>
          </a:p>
          <a:p>
            <a:r>
              <a:rPr dirty="0"/>
              <a:t>Le SIG les </a:t>
            </a:r>
            <a:r>
              <a:rPr dirty="0" err="1"/>
              <a:t>utilise</a:t>
            </a:r>
            <a:r>
              <a:rPr dirty="0"/>
              <a:t> pour </a:t>
            </a:r>
            <a:r>
              <a:rPr dirty="0" err="1"/>
              <a:t>déterminer</a:t>
            </a:r>
            <a:r>
              <a:rPr dirty="0"/>
              <a:t> comment les données </a:t>
            </a:r>
            <a:r>
              <a:rPr dirty="0" err="1"/>
              <a:t>doivent</a:t>
            </a:r>
            <a:r>
              <a:rPr dirty="0"/>
              <a:t> </a:t>
            </a:r>
            <a:r>
              <a:rPr dirty="0" err="1"/>
              <a:t>être</a:t>
            </a:r>
            <a:r>
              <a:rPr dirty="0"/>
              <a:t> </a:t>
            </a:r>
            <a:r>
              <a:rPr dirty="0" err="1"/>
              <a:t>projetées</a:t>
            </a:r>
            <a:r>
              <a:rPr dirty="0"/>
              <a:t> </a:t>
            </a:r>
            <a:r>
              <a:rPr dirty="0" err="1"/>
              <a:t>ou</a:t>
            </a:r>
            <a:r>
              <a:rPr dirty="0"/>
              <a:t> </a:t>
            </a:r>
            <a:r>
              <a:rPr dirty="0" err="1"/>
              <a:t>transformées</a:t>
            </a:r>
            <a:r>
              <a:rPr dirty="0"/>
              <a:t>.</a:t>
            </a:r>
          </a:p>
          <a:p>
            <a:endParaRPr dirty="0"/>
          </a:p>
          <a:p>
            <a:r>
              <a:rPr dirty="0"/>
              <a:t>EPSG </a:t>
            </a:r>
            <a:r>
              <a:rPr dirty="0" err="1"/>
              <a:t>commun</a:t>
            </a:r>
            <a:r>
              <a:rPr dirty="0"/>
              <a:t>:</a:t>
            </a:r>
          </a:p>
          <a:p>
            <a:pPr marL="285750" indent="-285750">
              <a:buFontTx/>
              <a:buChar char="-"/>
            </a:pPr>
            <a:r>
              <a:rPr dirty="0"/>
              <a:t>EPSG: 4258 — ETRS89 (European Terrestrial Reference System 1989), </a:t>
            </a:r>
            <a:r>
              <a:rPr dirty="0" err="1"/>
              <a:t>système</a:t>
            </a:r>
            <a:r>
              <a:rPr dirty="0"/>
              <a:t> de coordination </a:t>
            </a:r>
            <a:r>
              <a:rPr dirty="0" err="1"/>
              <a:t>géodésique</a:t>
            </a:r>
            <a:r>
              <a:rPr dirty="0"/>
              <a:t> pour </a:t>
            </a:r>
            <a:r>
              <a:rPr dirty="0" err="1"/>
              <a:t>l’Europe</a:t>
            </a:r>
            <a:endParaRPr dirty="0"/>
          </a:p>
          <a:p>
            <a:pPr marL="285750" indent="-285750">
              <a:buFontTx/>
              <a:buChar char="-"/>
            </a:pPr>
            <a:r>
              <a:rPr dirty="0"/>
              <a:t>EPSG: 4326 — WGS 84, </a:t>
            </a:r>
            <a:r>
              <a:rPr dirty="0" err="1"/>
              <a:t>système</a:t>
            </a:r>
            <a:r>
              <a:rPr dirty="0"/>
              <a:t> de </a:t>
            </a:r>
            <a:r>
              <a:rPr dirty="0" err="1"/>
              <a:t>coordonnées</a:t>
            </a:r>
            <a:r>
              <a:rPr dirty="0"/>
              <a:t> latitude/longitude </a:t>
            </a:r>
            <a:r>
              <a:rPr dirty="0" err="1"/>
              <a:t>basé</a:t>
            </a:r>
            <a:r>
              <a:rPr dirty="0"/>
              <a:t> sur le </a:t>
            </a:r>
            <a:r>
              <a:rPr dirty="0" err="1"/>
              <a:t>centre</a:t>
            </a:r>
            <a:r>
              <a:rPr dirty="0"/>
              <a:t> de masse de la Terre, </a:t>
            </a:r>
            <a:r>
              <a:rPr dirty="0" err="1"/>
              <a:t>utilisé</a:t>
            </a:r>
            <a:r>
              <a:rPr dirty="0"/>
              <a:t> par le </a:t>
            </a:r>
            <a:r>
              <a:rPr dirty="0" err="1"/>
              <a:t>système</a:t>
            </a:r>
            <a:r>
              <a:rPr dirty="0"/>
              <a:t> de </a:t>
            </a:r>
            <a:r>
              <a:rPr dirty="0" err="1"/>
              <a:t>positionnement</a:t>
            </a:r>
            <a:r>
              <a:rPr dirty="0"/>
              <a:t> </a:t>
            </a:r>
            <a:r>
              <a:rPr dirty="0" err="1"/>
              <a:t>mondial</a:t>
            </a:r>
            <a:r>
              <a:rPr dirty="0"/>
              <a:t>, entre </a:t>
            </a:r>
            <a:r>
              <a:rPr dirty="0" err="1"/>
              <a:t>autres</a:t>
            </a:r>
            <a:endParaRPr dirty="0"/>
          </a:p>
          <a:p>
            <a:pPr marL="285750" indent="-285750">
              <a:buFontTx/>
              <a:buChar char="-"/>
            </a:pPr>
            <a:r>
              <a:rPr dirty="0"/>
              <a:t>EPSG: 3857 — projection Web Mercator </a:t>
            </a:r>
            <a:r>
              <a:rPr dirty="0" err="1"/>
              <a:t>utilisée</a:t>
            </a:r>
            <a:r>
              <a:rPr dirty="0"/>
              <a:t> pour </a:t>
            </a:r>
            <a:r>
              <a:rPr dirty="0" err="1"/>
              <a:t>l’affichage</a:t>
            </a:r>
            <a:r>
              <a:rPr dirty="0"/>
              <a:t> par de </a:t>
            </a:r>
            <a:r>
              <a:rPr dirty="0" err="1"/>
              <a:t>nombreux</a:t>
            </a:r>
            <a:r>
              <a:rPr dirty="0"/>
              <a:t> </a:t>
            </a:r>
            <a:r>
              <a:rPr dirty="0" err="1"/>
              <a:t>outils</a:t>
            </a:r>
            <a:r>
              <a:rPr dirty="0"/>
              <a:t> de </a:t>
            </a:r>
            <a:r>
              <a:rPr dirty="0" err="1"/>
              <a:t>cartographie</a:t>
            </a:r>
            <a:r>
              <a:rPr dirty="0"/>
              <a:t> </a:t>
            </a:r>
            <a:r>
              <a:rPr dirty="0" err="1"/>
              <a:t>en</a:t>
            </a:r>
            <a:r>
              <a:rPr dirty="0"/>
              <a:t> </a:t>
            </a:r>
            <a:r>
              <a:rPr dirty="0" err="1"/>
              <a:t>ligne</a:t>
            </a:r>
            <a:r>
              <a:rPr dirty="0"/>
              <a:t>, y </a:t>
            </a:r>
            <a:r>
              <a:rPr dirty="0" err="1"/>
              <a:t>compris</a:t>
            </a:r>
            <a:r>
              <a:rPr dirty="0"/>
              <a:t> Google Maps et OpenStreetMap</a:t>
            </a:r>
          </a:p>
        </p:txBody>
      </p:sp>
      <p:pic>
        <p:nvPicPr>
          <p:cNvPr id="6" name="Picture 5">
            <a:extLst>
              <a:ext uri="{FF2B5EF4-FFF2-40B4-BE49-F238E27FC236}">
                <a16:creationId xmlns:a16="http://schemas.microsoft.com/office/drawing/2014/main" id="{86B32374-296F-DBCF-FC69-D085C7BF42BC}"/>
              </a:ext>
            </a:extLst>
          </p:cNvPr>
          <p:cNvPicPr>
            <a:picLocks noChangeAspect="1"/>
          </p:cNvPicPr>
          <p:nvPr/>
        </p:nvPicPr>
        <p:blipFill>
          <a:blip r:embed="rId3"/>
          <a:stretch>
            <a:fillRect/>
          </a:stretch>
        </p:blipFill>
        <p:spPr>
          <a:xfrm>
            <a:off x="7376164" y="524915"/>
            <a:ext cx="4661953" cy="1681584"/>
          </a:xfrm>
          <a:prstGeom prst="rect">
            <a:avLst/>
          </a:prstGeom>
        </p:spPr>
      </p:pic>
      <p:sp>
        <p:nvSpPr>
          <p:cNvPr id="5" name="TextBox 4">
            <a:extLst>
              <a:ext uri="{FF2B5EF4-FFF2-40B4-BE49-F238E27FC236}">
                <a16:creationId xmlns:a16="http://schemas.microsoft.com/office/drawing/2014/main" id="{4FAF605A-DB41-97C8-1D7B-88D2AB0BA5CA}"/>
              </a:ext>
            </a:extLst>
          </p:cNvPr>
          <p:cNvSpPr txBox="1"/>
          <p:nvPr/>
        </p:nvSpPr>
        <p:spPr>
          <a:xfrm>
            <a:off x="2794876" y="6563730"/>
            <a:ext cx="9397124" cy="215444"/>
          </a:xfrm>
          <a:prstGeom prst="rect">
            <a:avLst/>
          </a:prstGeom>
          <a:noFill/>
        </p:spPr>
        <p:txBody>
          <a:bodyPr wrap="none">
            <a:spAutoFit/>
          </a:bodyPr>
          <a:lstStyle/>
          <a:p>
            <a:r>
              <a:rPr lang="nl-BE" sz="800" dirty="0"/>
              <a:t>Stal, C., De </a:t>
            </a:r>
            <a:r>
              <a:rPr lang="nl-BE" sz="800" dirty="0" err="1"/>
              <a:t>Sloover</a:t>
            </a:r>
            <a:r>
              <a:rPr lang="nl-BE" sz="800" dirty="0"/>
              <a:t>, L., Verbeurgt, J., &amp; De Wulf, A. (2022). On </a:t>
            </a:r>
            <a:r>
              <a:rPr lang="nl-BE" sz="800" dirty="0" err="1"/>
              <a:t>finding</a:t>
            </a:r>
            <a:r>
              <a:rPr lang="nl-BE" sz="800" dirty="0"/>
              <a:t> a </a:t>
            </a:r>
            <a:r>
              <a:rPr lang="nl-BE" sz="800" dirty="0" err="1"/>
              <a:t>projected</a:t>
            </a:r>
            <a:r>
              <a:rPr lang="nl-BE" sz="800" dirty="0"/>
              <a:t> </a:t>
            </a:r>
            <a:r>
              <a:rPr lang="nl-BE" sz="800" dirty="0" err="1"/>
              <a:t>coordinate</a:t>
            </a:r>
            <a:r>
              <a:rPr lang="nl-BE" sz="800" dirty="0"/>
              <a:t> </a:t>
            </a:r>
            <a:r>
              <a:rPr lang="nl-BE" sz="800" dirty="0" err="1"/>
              <a:t>reference</a:t>
            </a:r>
            <a:r>
              <a:rPr lang="nl-BE" sz="800" dirty="0"/>
              <a:t> system. </a:t>
            </a:r>
            <a:r>
              <a:rPr lang="nl-BE" sz="800" dirty="0" err="1"/>
              <a:t>Geographies</a:t>
            </a:r>
            <a:r>
              <a:rPr lang="nl-BE" sz="800" dirty="0"/>
              <a:t>, 2(2), 245-257. https://doi.org/10.3390/geographies2020017</a:t>
            </a:r>
            <a:endParaRPr lang="en-BE" sz="800" dirty="0"/>
          </a:p>
        </p:txBody>
      </p:sp>
    </p:spTree>
    <p:extLst>
      <p:ext uri="{BB962C8B-B14F-4D97-AF65-F5344CB8AC3E}">
        <p14:creationId xmlns:p14="http://schemas.microsoft.com/office/powerpoint/2010/main" val="184090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9DAB-7BB6-A9FF-2DB0-DADF1AD05BF2}"/>
              </a:ext>
            </a:extLst>
          </p:cNvPr>
          <p:cNvSpPr>
            <a:spLocks noGrp="1"/>
          </p:cNvSpPr>
          <p:nvPr>
            <p:ph type="title"/>
          </p:nvPr>
        </p:nvSpPr>
        <p:spPr/>
        <p:txBody>
          <a:bodyPr>
            <a:normAutofit fontScale="90000"/>
          </a:bodyPr>
          <a:lstStyle/>
          <a:p>
            <a:r>
              <a:t>Système de coordonnées projeté </a:t>
            </a:r>
          </a:p>
        </p:txBody>
      </p:sp>
      <p:sp>
        <p:nvSpPr>
          <p:cNvPr id="3" name="Text Placeholder 2">
            <a:extLst>
              <a:ext uri="{FF2B5EF4-FFF2-40B4-BE49-F238E27FC236}">
                <a16:creationId xmlns:a16="http://schemas.microsoft.com/office/drawing/2014/main" id="{70F897C6-3CF3-8343-8A1A-3CF383E98DD5}"/>
              </a:ext>
            </a:extLst>
          </p:cNvPr>
          <p:cNvSpPr>
            <a:spLocks noGrp="1"/>
          </p:cNvSpPr>
          <p:nvPr>
            <p:ph type="body" sz="quarter" idx="10"/>
          </p:nvPr>
        </p:nvSpPr>
        <p:spPr/>
        <p:txBody>
          <a:bodyPr/>
          <a:lstStyle/>
          <a:p>
            <a:r>
              <a:t>Code EPSG</a:t>
            </a:r>
          </a:p>
        </p:txBody>
      </p:sp>
      <p:sp>
        <p:nvSpPr>
          <p:cNvPr id="4" name="Text Placeholder 3">
            <a:extLst>
              <a:ext uri="{FF2B5EF4-FFF2-40B4-BE49-F238E27FC236}">
                <a16:creationId xmlns:a16="http://schemas.microsoft.com/office/drawing/2014/main" id="{17B15D7F-9DCA-7E54-40A8-7E4B81DFE4CA}"/>
              </a:ext>
            </a:extLst>
          </p:cNvPr>
          <p:cNvSpPr>
            <a:spLocks noGrp="1"/>
          </p:cNvSpPr>
          <p:nvPr>
            <p:ph type="body" sz="quarter" idx="11"/>
          </p:nvPr>
        </p:nvSpPr>
        <p:spPr/>
        <p:txBody>
          <a:bodyPr>
            <a:normAutofit/>
          </a:bodyPr>
          <a:lstStyle/>
          <a:p>
            <a:endParaRPr/>
          </a:p>
        </p:txBody>
      </p:sp>
      <p:pic>
        <p:nvPicPr>
          <p:cNvPr id="6" name="Picture 5">
            <a:extLst>
              <a:ext uri="{FF2B5EF4-FFF2-40B4-BE49-F238E27FC236}">
                <a16:creationId xmlns:a16="http://schemas.microsoft.com/office/drawing/2014/main" id="{86B32374-296F-DBCF-FC69-D085C7BF42BC}"/>
              </a:ext>
            </a:extLst>
          </p:cNvPr>
          <p:cNvPicPr>
            <a:picLocks noChangeAspect="1"/>
          </p:cNvPicPr>
          <p:nvPr/>
        </p:nvPicPr>
        <p:blipFill>
          <a:blip r:embed="rId3"/>
          <a:stretch>
            <a:fillRect/>
          </a:stretch>
        </p:blipFill>
        <p:spPr>
          <a:xfrm>
            <a:off x="722298" y="2070768"/>
            <a:ext cx="10869338" cy="3920611"/>
          </a:xfrm>
          <a:prstGeom prst="rect">
            <a:avLst/>
          </a:prstGeom>
        </p:spPr>
      </p:pic>
      <p:sp>
        <p:nvSpPr>
          <p:cNvPr id="5" name="Frame 4">
            <a:extLst>
              <a:ext uri="{FF2B5EF4-FFF2-40B4-BE49-F238E27FC236}">
                <a16:creationId xmlns:a16="http://schemas.microsoft.com/office/drawing/2014/main" id="{6960B8DA-BC9E-55DA-328A-5E99BE2CB860}"/>
              </a:ext>
            </a:extLst>
          </p:cNvPr>
          <p:cNvSpPr/>
          <p:nvPr/>
        </p:nvSpPr>
        <p:spPr>
          <a:xfrm>
            <a:off x="9014691" y="3823855"/>
            <a:ext cx="1570182" cy="43410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solidFill>
                <a:schemeClr val="tx1"/>
              </a:solidFill>
            </a:endParaRPr>
          </a:p>
        </p:txBody>
      </p:sp>
      <p:sp>
        <p:nvSpPr>
          <p:cNvPr id="7" name="Frame 6">
            <a:extLst>
              <a:ext uri="{FF2B5EF4-FFF2-40B4-BE49-F238E27FC236}">
                <a16:creationId xmlns:a16="http://schemas.microsoft.com/office/drawing/2014/main" id="{1DB3DC54-B474-9BF8-138E-D5B656A86A9A}"/>
              </a:ext>
            </a:extLst>
          </p:cNvPr>
          <p:cNvSpPr/>
          <p:nvPr/>
        </p:nvSpPr>
        <p:spPr>
          <a:xfrm>
            <a:off x="6160655" y="4165600"/>
            <a:ext cx="2214476" cy="43410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solidFill>
                <a:schemeClr val="tx1"/>
              </a:solidFill>
            </a:endParaRPr>
          </a:p>
        </p:txBody>
      </p:sp>
      <p:sp>
        <p:nvSpPr>
          <p:cNvPr id="8" name="TextBox 7">
            <a:extLst>
              <a:ext uri="{FF2B5EF4-FFF2-40B4-BE49-F238E27FC236}">
                <a16:creationId xmlns:a16="http://schemas.microsoft.com/office/drawing/2014/main" id="{8FB509EE-B896-5A53-CEDC-C6A443CDACD0}"/>
              </a:ext>
            </a:extLst>
          </p:cNvPr>
          <p:cNvSpPr txBox="1"/>
          <p:nvPr/>
        </p:nvSpPr>
        <p:spPr>
          <a:xfrm>
            <a:off x="9951309" y="6199728"/>
            <a:ext cx="1874231" cy="369332"/>
          </a:xfrm>
          <a:prstGeom prst="rect">
            <a:avLst/>
          </a:prstGeom>
          <a:noFill/>
        </p:spPr>
        <p:txBody>
          <a:bodyPr wrap="none">
            <a:spAutoFit/>
          </a:bodyPr>
          <a:lstStyle/>
          <a:p>
            <a:r>
              <a:t>STAL et al., 2022</a:t>
            </a:r>
          </a:p>
        </p:txBody>
      </p:sp>
    </p:spTree>
    <p:extLst>
      <p:ext uri="{BB962C8B-B14F-4D97-AF65-F5344CB8AC3E}">
        <p14:creationId xmlns:p14="http://schemas.microsoft.com/office/powerpoint/2010/main" val="386848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9DAB-7BB6-A9FF-2DB0-DADF1AD05BF2}"/>
              </a:ext>
            </a:extLst>
          </p:cNvPr>
          <p:cNvSpPr>
            <a:spLocks noGrp="1"/>
          </p:cNvSpPr>
          <p:nvPr>
            <p:ph type="title"/>
          </p:nvPr>
        </p:nvSpPr>
        <p:spPr/>
        <p:txBody>
          <a:bodyPr>
            <a:normAutofit fontScale="90000"/>
          </a:bodyPr>
          <a:lstStyle/>
          <a:p>
            <a:r>
              <a:t>Système de coordonnées projeté </a:t>
            </a:r>
          </a:p>
        </p:txBody>
      </p:sp>
      <p:sp>
        <p:nvSpPr>
          <p:cNvPr id="3" name="Text Placeholder 2">
            <a:extLst>
              <a:ext uri="{FF2B5EF4-FFF2-40B4-BE49-F238E27FC236}">
                <a16:creationId xmlns:a16="http://schemas.microsoft.com/office/drawing/2014/main" id="{70F897C6-3CF3-8343-8A1A-3CF383E98DD5}"/>
              </a:ext>
            </a:extLst>
          </p:cNvPr>
          <p:cNvSpPr>
            <a:spLocks noGrp="1"/>
          </p:cNvSpPr>
          <p:nvPr>
            <p:ph type="body" sz="quarter" idx="10"/>
          </p:nvPr>
        </p:nvSpPr>
        <p:spPr/>
        <p:txBody>
          <a:bodyPr/>
          <a:lstStyle/>
          <a:p>
            <a:r>
              <a:t>Code EPSG</a:t>
            </a:r>
          </a:p>
        </p:txBody>
      </p:sp>
      <p:sp>
        <p:nvSpPr>
          <p:cNvPr id="4" name="Text Placeholder 3">
            <a:extLst>
              <a:ext uri="{FF2B5EF4-FFF2-40B4-BE49-F238E27FC236}">
                <a16:creationId xmlns:a16="http://schemas.microsoft.com/office/drawing/2014/main" id="{17B15D7F-9DCA-7E54-40A8-7E4B81DFE4CA}"/>
              </a:ext>
            </a:extLst>
          </p:cNvPr>
          <p:cNvSpPr>
            <a:spLocks noGrp="1"/>
          </p:cNvSpPr>
          <p:nvPr>
            <p:ph type="body" sz="quarter" idx="11"/>
          </p:nvPr>
        </p:nvSpPr>
        <p:spPr/>
        <p:txBody>
          <a:bodyPr>
            <a:normAutofit/>
          </a:bodyPr>
          <a:lstStyle/>
          <a:p>
            <a:endParaRPr/>
          </a:p>
        </p:txBody>
      </p:sp>
      <p:pic>
        <p:nvPicPr>
          <p:cNvPr id="19458" name="Picture 2" descr="Lambert Conique Conforme 9 zones">
            <a:extLst>
              <a:ext uri="{FF2B5EF4-FFF2-40B4-BE49-F238E27FC236}">
                <a16:creationId xmlns:a16="http://schemas.microsoft.com/office/drawing/2014/main" id="{D66D8119-9FD6-511F-BB7B-533BE2532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506" y="1564472"/>
            <a:ext cx="6238927" cy="44483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86A1AE9-8672-21FF-6721-6750CAEAB5C0}"/>
              </a:ext>
            </a:extLst>
          </p:cNvPr>
          <p:cNvPicPr>
            <a:picLocks noChangeAspect="1"/>
          </p:cNvPicPr>
          <p:nvPr/>
        </p:nvPicPr>
        <p:blipFill>
          <a:blip r:embed="rId4"/>
          <a:stretch>
            <a:fillRect/>
          </a:stretch>
        </p:blipFill>
        <p:spPr>
          <a:xfrm>
            <a:off x="751224" y="2420303"/>
            <a:ext cx="4234282" cy="3284282"/>
          </a:xfrm>
          <a:prstGeom prst="rect">
            <a:avLst/>
          </a:prstGeom>
        </p:spPr>
      </p:pic>
      <p:sp>
        <p:nvSpPr>
          <p:cNvPr id="5" name="TextBox 4">
            <a:extLst>
              <a:ext uri="{FF2B5EF4-FFF2-40B4-BE49-F238E27FC236}">
                <a16:creationId xmlns:a16="http://schemas.microsoft.com/office/drawing/2014/main" id="{CE578350-1A07-9EED-1C5F-75C0934E194B}"/>
              </a:ext>
            </a:extLst>
          </p:cNvPr>
          <p:cNvSpPr txBox="1"/>
          <p:nvPr/>
        </p:nvSpPr>
        <p:spPr>
          <a:xfrm>
            <a:off x="8798011" y="6194854"/>
            <a:ext cx="1499128" cy="369332"/>
          </a:xfrm>
          <a:prstGeom prst="rect">
            <a:avLst/>
          </a:prstGeom>
          <a:noFill/>
        </p:spPr>
        <p:txBody>
          <a:bodyPr wrap="none">
            <a:spAutoFit/>
          </a:bodyPr>
          <a:lstStyle/>
          <a:p>
            <a:r>
              <a:t>Kerlom, n.d.</a:t>
            </a:r>
          </a:p>
        </p:txBody>
      </p:sp>
    </p:spTree>
    <p:extLst>
      <p:ext uri="{BB962C8B-B14F-4D97-AF65-F5344CB8AC3E}">
        <p14:creationId xmlns:p14="http://schemas.microsoft.com/office/powerpoint/2010/main" val="860440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78DD6-AB44-2241-EA21-ECEE89890A95}"/>
              </a:ext>
            </a:extLst>
          </p:cNvPr>
          <p:cNvSpPr>
            <a:spLocks noGrp="1"/>
          </p:cNvSpPr>
          <p:nvPr>
            <p:ph type="title"/>
          </p:nvPr>
        </p:nvSpPr>
        <p:spPr/>
        <p:txBody>
          <a:bodyPr/>
          <a:lstStyle/>
          <a:p>
            <a:r>
              <a:t>Analyse</a:t>
            </a:r>
          </a:p>
        </p:txBody>
      </p:sp>
      <p:sp>
        <p:nvSpPr>
          <p:cNvPr id="3" name="Text Placeholder 2">
            <a:extLst>
              <a:ext uri="{FF2B5EF4-FFF2-40B4-BE49-F238E27FC236}">
                <a16:creationId xmlns:a16="http://schemas.microsoft.com/office/drawing/2014/main" id="{F9FF70EE-1230-1DCD-73A2-FF075E9A5E6C}"/>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90B5B35C-CC6A-5872-01B9-F08911B270FC}"/>
              </a:ext>
            </a:extLst>
          </p:cNvPr>
          <p:cNvSpPr>
            <a:spLocks noGrp="1"/>
          </p:cNvSpPr>
          <p:nvPr>
            <p:ph type="body" sz="quarter" idx="11"/>
          </p:nvPr>
        </p:nvSpPr>
        <p:spPr/>
        <p:txBody>
          <a:bodyPr/>
          <a:lstStyle/>
          <a:p>
            <a:r>
              <a:t>5</a:t>
            </a:r>
          </a:p>
        </p:txBody>
      </p:sp>
    </p:spTree>
    <p:extLst>
      <p:ext uri="{BB962C8B-B14F-4D97-AF65-F5344CB8AC3E}">
        <p14:creationId xmlns:p14="http://schemas.microsoft.com/office/powerpoint/2010/main" val="228870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C256-78EF-4B63-CFE3-9CAEBF255B58}"/>
              </a:ext>
            </a:extLst>
          </p:cNvPr>
          <p:cNvSpPr>
            <a:spLocks noGrp="1"/>
          </p:cNvSpPr>
          <p:nvPr>
            <p:ph type="title"/>
          </p:nvPr>
        </p:nvSpPr>
        <p:spPr/>
        <p:txBody>
          <a:bodyPr/>
          <a:lstStyle/>
          <a:p>
            <a:r>
              <a:t>Qu’est-ce que le SIG?</a:t>
            </a:r>
          </a:p>
        </p:txBody>
      </p:sp>
      <p:sp>
        <p:nvSpPr>
          <p:cNvPr id="3" name="Text Placeholder 2">
            <a:extLst>
              <a:ext uri="{FF2B5EF4-FFF2-40B4-BE49-F238E27FC236}">
                <a16:creationId xmlns:a16="http://schemas.microsoft.com/office/drawing/2014/main" id="{FE9AE576-1FEB-E05A-4678-39C046EFD6EB}"/>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F99A28F6-3C47-766F-7CF1-306251D3C1C2}"/>
              </a:ext>
            </a:extLst>
          </p:cNvPr>
          <p:cNvSpPr>
            <a:spLocks noGrp="1"/>
          </p:cNvSpPr>
          <p:nvPr>
            <p:ph type="body" sz="quarter" idx="11"/>
          </p:nvPr>
        </p:nvSpPr>
        <p:spPr/>
        <p:txBody>
          <a:bodyPr/>
          <a:lstStyle/>
          <a:p>
            <a:r>
              <a:t>1</a:t>
            </a:r>
          </a:p>
        </p:txBody>
      </p:sp>
    </p:spTree>
    <p:extLst>
      <p:ext uri="{BB962C8B-B14F-4D97-AF65-F5344CB8AC3E}">
        <p14:creationId xmlns:p14="http://schemas.microsoft.com/office/powerpoint/2010/main" val="1899663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94EA-234B-E235-4328-2FB053F920C7}"/>
              </a:ext>
            </a:extLst>
          </p:cNvPr>
          <p:cNvSpPr>
            <a:spLocks noGrp="1"/>
          </p:cNvSpPr>
          <p:nvPr>
            <p:ph type="title"/>
          </p:nvPr>
        </p:nvSpPr>
        <p:spPr/>
        <p:txBody>
          <a:bodyPr>
            <a:normAutofit fontScale="90000"/>
          </a:bodyPr>
          <a:lstStyle/>
          <a:p>
            <a:r>
              <a:t>Attribuez une requête</a:t>
            </a:r>
          </a:p>
        </p:txBody>
      </p:sp>
      <p:sp>
        <p:nvSpPr>
          <p:cNvPr id="3" name="Text Placeholder 2">
            <a:extLst>
              <a:ext uri="{FF2B5EF4-FFF2-40B4-BE49-F238E27FC236}">
                <a16:creationId xmlns:a16="http://schemas.microsoft.com/office/drawing/2014/main" id="{9E2AA40F-BF8D-ED32-1935-81E81A72B647}"/>
              </a:ext>
            </a:extLst>
          </p:cNvPr>
          <p:cNvSpPr>
            <a:spLocks noGrp="1"/>
          </p:cNvSpPr>
          <p:nvPr>
            <p:ph type="body" sz="quarter" idx="10"/>
          </p:nvPr>
        </p:nvSpPr>
        <p:spPr/>
        <p:txBody>
          <a:bodyPr>
            <a:normAutofit fontScale="62500" lnSpcReduction="20000"/>
          </a:bodyPr>
          <a:lstStyle/>
          <a:p>
            <a:r>
              <a:t>processus de recherche et d’extraction des enregistrements des fonctionnalités dans une base de données sur la base des valeurs d’attributs souhaitées.</a:t>
            </a:r>
          </a:p>
        </p:txBody>
      </p:sp>
      <p:sp>
        <p:nvSpPr>
          <p:cNvPr id="4" name="Text Placeholder 3">
            <a:extLst>
              <a:ext uri="{FF2B5EF4-FFF2-40B4-BE49-F238E27FC236}">
                <a16:creationId xmlns:a16="http://schemas.microsoft.com/office/drawing/2014/main" id="{25582F3A-2C64-B4BE-5D78-6A905D03A1EC}"/>
              </a:ext>
            </a:extLst>
          </p:cNvPr>
          <p:cNvSpPr>
            <a:spLocks noGrp="1"/>
          </p:cNvSpPr>
          <p:nvPr>
            <p:ph type="body" sz="quarter" idx="11"/>
          </p:nvPr>
        </p:nvSpPr>
        <p:spPr/>
        <p:txBody>
          <a:bodyPr/>
          <a:lstStyle/>
          <a:p>
            <a:r>
              <a:rPr lang="en-US" b="0" i="0" dirty="0">
                <a:solidFill>
                  <a:srgbClr val="EA9B2D"/>
                </a:solidFill>
                <a:effectLst/>
                <a:latin typeface="Open Sans" panose="020B0606030504020204" pitchFamily="34" charset="0"/>
              </a:rPr>
              <a:t>"owner"</a:t>
            </a:r>
            <a:r>
              <a:rPr lang="en-US" b="0" i="0" dirty="0">
                <a:solidFill>
                  <a:srgbClr val="C7BAB9"/>
                </a:solidFill>
                <a:effectLst/>
                <a:latin typeface="Open Sans" panose="020B0606030504020204" pitchFamily="34" charset="0"/>
              </a:rPr>
              <a:t> </a:t>
            </a:r>
            <a:r>
              <a:rPr lang="en-US" b="0" i="0" dirty="0">
                <a:solidFill>
                  <a:srgbClr val="6AB42D"/>
                </a:solidFill>
                <a:effectLst/>
                <a:latin typeface="Open Sans" panose="020B0606030504020204" pitchFamily="34" charset="0"/>
              </a:rPr>
              <a:t>= </a:t>
            </a:r>
            <a:r>
              <a:rPr lang="en-US" b="0" i="0" dirty="0">
                <a:solidFill>
                  <a:srgbClr val="83D6F2"/>
                </a:solidFill>
                <a:effectLst/>
                <a:latin typeface="Open Sans" panose="020B0606030504020204" pitchFamily="34" charset="0"/>
              </a:rPr>
              <a:t>'Evans'</a:t>
            </a:r>
            <a:r>
              <a:rPr lang="en-US" b="0" i="0" dirty="0">
                <a:solidFill>
                  <a:srgbClr val="C7BAB9"/>
                </a:solidFill>
                <a:effectLst/>
                <a:latin typeface="Open Sans" panose="020B0606030504020204" pitchFamily="34" charset="0"/>
              </a:rPr>
              <a:t> </a:t>
            </a:r>
            <a:r>
              <a:rPr lang="en-US" b="1" i="0" dirty="0">
                <a:solidFill>
                  <a:srgbClr val="0069B1"/>
                </a:solidFill>
                <a:effectLst/>
                <a:latin typeface="Open Sans" panose="020B0606030504020204" pitchFamily="34" charset="0"/>
              </a:rPr>
              <a:t>OR </a:t>
            </a:r>
            <a:r>
              <a:rPr lang="en-US" b="0" i="0" dirty="0">
                <a:solidFill>
                  <a:srgbClr val="C7BAB9"/>
                </a:solidFill>
                <a:effectLst/>
                <a:latin typeface="Open Sans" panose="020B0606030504020204" pitchFamily="34" charset="0"/>
              </a:rPr>
              <a:t>(</a:t>
            </a:r>
            <a:r>
              <a:rPr lang="en-US" b="0" i="0" dirty="0">
                <a:solidFill>
                  <a:srgbClr val="EA9B2D"/>
                </a:solidFill>
                <a:effectLst/>
                <a:latin typeface="Open Sans" panose="020B0606030504020204" pitchFamily="34" charset="0"/>
              </a:rPr>
              <a:t>"owner"</a:t>
            </a:r>
            <a:r>
              <a:rPr lang="en-US" b="0" i="0" dirty="0">
                <a:solidFill>
                  <a:srgbClr val="C7BAB9"/>
                </a:solidFill>
                <a:effectLst/>
                <a:latin typeface="Open Sans" panose="020B0606030504020204" pitchFamily="34" charset="0"/>
              </a:rPr>
              <a:t> </a:t>
            </a:r>
            <a:r>
              <a:rPr lang="en-US" b="0" i="0" dirty="0">
                <a:solidFill>
                  <a:srgbClr val="6AB42D"/>
                </a:solidFill>
                <a:effectLst/>
                <a:latin typeface="Open Sans" panose="020B0606030504020204" pitchFamily="34" charset="0"/>
              </a:rPr>
              <a:t>= </a:t>
            </a:r>
            <a:r>
              <a:rPr lang="en-US" b="0" i="0" dirty="0">
                <a:solidFill>
                  <a:srgbClr val="83D6F2"/>
                </a:solidFill>
                <a:effectLst/>
                <a:latin typeface="Open Sans" panose="020B0606030504020204" pitchFamily="34" charset="0"/>
              </a:rPr>
              <a:t>'Smith'</a:t>
            </a:r>
            <a:r>
              <a:rPr lang="en-US" b="0" i="0" dirty="0">
                <a:solidFill>
                  <a:srgbClr val="C7BAB9"/>
                </a:solidFill>
                <a:effectLst/>
                <a:latin typeface="Open Sans" panose="020B0606030504020204" pitchFamily="34" charset="0"/>
              </a:rPr>
              <a:t> </a:t>
            </a:r>
            <a:r>
              <a:rPr lang="en-US" b="1" i="0" dirty="0">
                <a:solidFill>
                  <a:srgbClr val="0069B1"/>
                </a:solidFill>
                <a:effectLst/>
                <a:latin typeface="Open Sans" panose="020B0606030504020204" pitchFamily="34" charset="0"/>
              </a:rPr>
              <a:t>AND </a:t>
            </a:r>
            <a:r>
              <a:rPr lang="en-US" b="0" i="0" dirty="0">
                <a:solidFill>
                  <a:srgbClr val="EA9B2D"/>
                </a:solidFill>
                <a:effectLst/>
                <a:latin typeface="Open Sans" panose="020B0606030504020204" pitchFamily="34" charset="0"/>
              </a:rPr>
              <a:t>"street" </a:t>
            </a:r>
            <a:r>
              <a:rPr lang="en-US" b="0" i="0" dirty="0">
                <a:solidFill>
                  <a:srgbClr val="6AB42D"/>
                </a:solidFill>
                <a:effectLst/>
                <a:latin typeface="Open Sans" panose="020B0606030504020204" pitchFamily="34" charset="0"/>
              </a:rPr>
              <a:t>= </a:t>
            </a:r>
            <a:r>
              <a:rPr lang="en-US" b="0" i="0" dirty="0">
                <a:solidFill>
                  <a:srgbClr val="83D6F2"/>
                </a:solidFill>
                <a:effectLst/>
                <a:latin typeface="Open Sans" panose="020B0606030504020204" pitchFamily="34" charset="0"/>
              </a:rPr>
              <a:t>'</a:t>
            </a:r>
            <a:r>
              <a:rPr lang="en-US" b="0" i="0" dirty="0" err="1">
                <a:solidFill>
                  <a:srgbClr val="83D6F2"/>
                </a:solidFill>
                <a:effectLst/>
                <a:latin typeface="Open Sans" panose="020B0606030504020204" pitchFamily="34" charset="0"/>
              </a:rPr>
              <a:t>Lisson</a:t>
            </a:r>
            <a:r>
              <a:rPr lang="en-US" b="0" i="0" dirty="0">
                <a:solidFill>
                  <a:srgbClr val="83D6F2"/>
                </a:solidFill>
                <a:effectLst/>
                <a:latin typeface="Open Sans" panose="020B0606030504020204" pitchFamily="34" charset="0"/>
              </a:rPr>
              <a:t> St.'</a:t>
            </a:r>
            <a:r>
              <a:rPr lang="en-US" b="0" i="0" dirty="0">
                <a:solidFill>
                  <a:srgbClr val="EA9B2D"/>
                </a:solidFill>
                <a:effectLst/>
                <a:latin typeface="Open Sans" panose="020B0606030504020204" pitchFamily="34" charset="0"/>
              </a:rPr>
              <a:t>)</a:t>
            </a:r>
            <a:endParaRPr lang="en-BE" dirty="0"/>
          </a:p>
        </p:txBody>
      </p:sp>
      <p:pic>
        <p:nvPicPr>
          <p:cNvPr id="20482" name="Picture 2" descr="Fig.Complex_attribute_query_2">
            <a:extLst>
              <a:ext uri="{FF2B5EF4-FFF2-40B4-BE49-F238E27FC236}">
                <a16:creationId xmlns:a16="http://schemas.microsoft.com/office/drawing/2014/main" id="{5EF142BB-4C88-C5F1-EE16-F576B891D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445" y="1889668"/>
            <a:ext cx="3617288" cy="366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76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C3C6-966D-B4CC-890B-FABD04F2A6E4}"/>
              </a:ext>
            </a:extLst>
          </p:cNvPr>
          <p:cNvSpPr>
            <a:spLocks noGrp="1"/>
          </p:cNvSpPr>
          <p:nvPr>
            <p:ph type="title"/>
          </p:nvPr>
        </p:nvSpPr>
        <p:spPr/>
        <p:txBody>
          <a:bodyPr>
            <a:normAutofit fontScale="90000"/>
          </a:bodyPr>
          <a:lstStyle/>
          <a:p>
            <a:r>
              <a:t>Questions spatiales</a:t>
            </a:r>
          </a:p>
        </p:txBody>
      </p:sp>
      <p:sp>
        <p:nvSpPr>
          <p:cNvPr id="3" name="Text Placeholder 2">
            <a:extLst>
              <a:ext uri="{FF2B5EF4-FFF2-40B4-BE49-F238E27FC236}">
                <a16:creationId xmlns:a16="http://schemas.microsoft.com/office/drawing/2014/main" id="{7D32145A-BD46-461C-1844-CB87709F154A}"/>
              </a:ext>
            </a:extLst>
          </p:cNvPr>
          <p:cNvSpPr>
            <a:spLocks noGrp="1"/>
          </p:cNvSpPr>
          <p:nvPr>
            <p:ph type="body" sz="quarter" idx="10"/>
          </p:nvPr>
        </p:nvSpPr>
        <p:spPr/>
        <p:txBody>
          <a:bodyPr>
            <a:normAutofit fontScale="62500" lnSpcReduction="20000"/>
          </a:bodyPr>
          <a:lstStyle/>
          <a:p>
            <a:r>
              <a:t>processus de recherche et d’extraction d’enregistrements de fonctionnalités dans une base de données sur la base de la localisation ou de la relation spatiale.</a:t>
            </a:r>
          </a:p>
        </p:txBody>
      </p:sp>
      <p:pic>
        <p:nvPicPr>
          <p:cNvPr id="21506" name="Picture 2" descr="Fig.Spatial_query_operators">
            <a:extLst>
              <a:ext uri="{FF2B5EF4-FFF2-40B4-BE49-F238E27FC236}">
                <a16:creationId xmlns:a16="http://schemas.microsoft.com/office/drawing/2014/main" id="{BF6F27EB-9A68-C559-EF53-2D67D50B5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4908" y="128301"/>
            <a:ext cx="2811837" cy="270477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Fig.Operator_disjoint">
            <a:extLst>
              <a:ext uri="{FF2B5EF4-FFF2-40B4-BE49-F238E27FC236}">
                <a16:creationId xmlns:a16="http://schemas.microsoft.com/office/drawing/2014/main" id="{6E800D06-D41A-C510-135D-C1C04B424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89" y="2730935"/>
            <a:ext cx="3308834" cy="31828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C850B5-AD36-BD58-9FB9-9A35C980AB32}"/>
              </a:ext>
            </a:extLst>
          </p:cNvPr>
          <p:cNvSpPr txBox="1"/>
          <p:nvPr/>
        </p:nvSpPr>
        <p:spPr>
          <a:xfrm>
            <a:off x="1312901" y="2361602"/>
            <a:ext cx="1008609" cy="369332"/>
          </a:xfrm>
          <a:prstGeom prst="rect">
            <a:avLst/>
          </a:prstGeom>
          <a:noFill/>
        </p:spPr>
        <p:txBody>
          <a:bodyPr wrap="none">
            <a:spAutoFit/>
          </a:bodyPr>
          <a:lstStyle/>
          <a:p>
            <a:r>
              <a:t>disjoint</a:t>
            </a:r>
          </a:p>
        </p:txBody>
      </p:sp>
      <p:pic>
        <p:nvPicPr>
          <p:cNvPr id="21510" name="Picture 6" descr="Fig.Operator_overlaps">
            <a:extLst>
              <a:ext uri="{FF2B5EF4-FFF2-40B4-BE49-F238E27FC236}">
                <a16:creationId xmlns:a16="http://schemas.microsoft.com/office/drawing/2014/main" id="{0C0172FA-19AD-7632-25EC-697C12C42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622" y="2720112"/>
            <a:ext cx="3308832" cy="31828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692D7E-04D1-DDC1-143E-A254BBBCBF7A}"/>
              </a:ext>
            </a:extLst>
          </p:cNvPr>
          <p:cNvSpPr txBox="1"/>
          <p:nvPr/>
        </p:nvSpPr>
        <p:spPr>
          <a:xfrm>
            <a:off x="4536774" y="2367931"/>
            <a:ext cx="1178528" cy="369332"/>
          </a:xfrm>
          <a:prstGeom prst="rect">
            <a:avLst/>
          </a:prstGeom>
          <a:noFill/>
        </p:spPr>
        <p:txBody>
          <a:bodyPr wrap="none">
            <a:spAutoFit/>
          </a:bodyPr>
          <a:lstStyle/>
          <a:p>
            <a:r>
              <a:t>chevauchements</a:t>
            </a:r>
          </a:p>
        </p:txBody>
      </p:sp>
      <p:pic>
        <p:nvPicPr>
          <p:cNvPr id="21512" name="Picture 8" descr="Fig.Operator_intersects">
            <a:extLst>
              <a:ext uri="{FF2B5EF4-FFF2-40B4-BE49-F238E27FC236}">
                <a16:creationId xmlns:a16="http://schemas.microsoft.com/office/drawing/2014/main" id="{497D518A-4912-D6C1-ACE7-90944C3D1F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452" y="2730934"/>
            <a:ext cx="3308831" cy="31828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508710-7C04-E838-BE54-AB053B8F6B5F}"/>
              </a:ext>
            </a:extLst>
          </p:cNvPr>
          <p:cNvSpPr txBox="1"/>
          <p:nvPr/>
        </p:nvSpPr>
        <p:spPr>
          <a:xfrm>
            <a:off x="7781484" y="2361602"/>
            <a:ext cx="1306768" cy="369332"/>
          </a:xfrm>
          <a:prstGeom prst="rect">
            <a:avLst/>
          </a:prstGeom>
          <a:noFill/>
        </p:spPr>
        <p:txBody>
          <a:bodyPr wrap="none">
            <a:spAutoFit/>
          </a:bodyPr>
          <a:lstStyle/>
          <a:p>
            <a:r>
              <a:t>croix</a:t>
            </a:r>
          </a:p>
        </p:txBody>
      </p:sp>
    </p:spTree>
    <p:extLst>
      <p:ext uri="{BB962C8B-B14F-4D97-AF65-F5344CB8AC3E}">
        <p14:creationId xmlns:p14="http://schemas.microsoft.com/office/powerpoint/2010/main" val="95844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5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ig.Operator_contains">
            <a:extLst>
              <a:ext uri="{FF2B5EF4-FFF2-40B4-BE49-F238E27FC236}">
                <a16:creationId xmlns:a16="http://schemas.microsoft.com/office/drawing/2014/main" id="{B8F46F40-A446-427F-6E35-B675E543A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64" y="1200726"/>
            <a:ext cx="3054946" cy="2938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841BE5-BC30-01DC-353D-FEEEB342BC77}"/>
              </a:ext>
            </a:extLst>
          </p:cNvPr>
          <p:cNvSpPr txBox="1"/>
          <p:nvPr/>
        </p:nvSpPr>
        <p:spPr>
          <a:xfrm>
            <a:off x="1145532" y="831394"/>
            <a:ext cx="1181734" cy="369332"/>
          </a:xfrm>
          <a:prstGeom prst="rect">
            <a:avLst/>
          </a:prstGeom>
          <a:noFill/>
        </p:spPr>
        <p:txBody>
          <a:bodyPr wrap="none">
            <a:spAutoFit/>
          </a:bodyPr>
          <a:lstStyle/>
          <a:p>
            <a:r>
              <a:t>contient</a:t>
            </a:r>
          </a:p>
        </p:txBody>
      </p:sp>
      <p:pic>
        <p:nvPicPr>
          <p:cNvPr id="22532" name="Picture 4" descr="Fig.Operator_within">
            <a:extLst>
              <a:ext uri="{FF2B5EF4-FFF2-40B4-BE49-F238E27FC236}">
                <a16:creationId xmlns:a16="http://schemas.microsoft.com/office/drawing/2014/main" id="{9615EAB6-568F-502B-97F4-165F1BB52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7310" y="1200727"/>
            <a:ext cx="3054947" cy="29386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49D10B-4EFC-EFD1-CAC8-5BD20912BB73}"/>
              </a:ext>
            </a:extLst>
          </p:cNvPr>
          <p:cNvSpPr txBox="1"/>
          <p:nvPr/>
        </p:nvSpPr>
        <p:spPr>
          <a:xfrm>
            <a:off x="4272614" y="831515"/>
            <a:ext cx="864339" cy="369332"/>
          </a:xfrm>
          <a:prstGeom prst="rect">
            <a:avLst/>
          </a:prstGeom>
          <a:noFill/>
        </p:spPr>
        <p:txBody>
          <a:bodyPr wrap="none">
            <a:spAutoFit/>
          </a:bodyPr>
          <a:lstStyle/>
          <a:p>
            <a:r>
              <a:t>dans</a:t>
            </a:r>
          </a:p>
        </p:txBody>
      </p:sp>
      <p:pic>
        <p:nvPicPr>
          <p:cNvPr id="22534" name="Picture 6" descr="Fig.Operator_touches">
            <a:extLst>
              <a:ext uri="{FF2B5EF4-FFF2-40B4-BE49-F238E27FC236}">
                <a16:creationId xmlns:a16="http://schemas.microsoft.com/office/drawing/2014/main" id="{A300A1B0-094A-3C50-406D-EF6C32FF3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195780"/>
            <a:ext cx="3054947" cy="29386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8A072D-1114-C20D-3E7A-C3FC1070494D}"/>
              </a:ext>
            </a:extLst>
          </p:cNvPr>
          <p:cNvSpPr txBox="1"/>
          <p:nvPr/>
        </p:nvSpPr>
        <p:spPr>
          <a:xfrm>
            <a:off x="7067070" y="2826448"/>
            <a:ext cx="1112805" cy="369332"/>
          </a:xfrm>
          <a:prstGeom prst="rect">
            <a:avLst/>
          </a:prstGeom>
          <a:noFill/>
        </p:spPr>
        <p:txBody>
          <a:bodyPr wrap="none">
            <a:spAutoFit/>
          </a:bodyPr>
          <a:lstStyle/>
          <a:p>
            <a:r>
              <a:t>touches</a:t>
            </a:r>
          </a:p>
        </p:txBody>
      </p:sp>
      <p:pic>
        <p:nvPicPr>
          <p:cNvPr id="22536" name="Picture 8" descr="Fig.Operator_equals">
            <a:extLst>
              <a:ext uri="{FF2B5EF4-FFF2-40B4-BE49-F238E27FC236}">
                <a16:creationId xmlns:a16="http://schemas.microsoft.com/office/drawing/2014/main" id="{CA2BE0F2-4D89-2593-4866-0C1B032A33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0947" y="3195780"/>
            <a:ext cx="3054946" cy="29386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591633-C750-6BC6-6BEE-79BA923D2827}"/>
              </a:ext>
            </a:extLst>
          </p:cNvPr>
          <p:cNvSpPr txBox="1"/>
          <p:nvPr/>
        </p:nvSpPr>
        <p:spPr>
          <a:xfrm>
            <a:off x="10197358" y="2826448"/>
            <a:ext cx="962123" cy="369332"/>
          </a:xfrm>
          <a:prstGeom prst="rect">
            <a:avLst/>
          </a:prstGeom>
          <a:noFill/>
        </p:spPr>
        <p:txBody>
          <a:bodyPr wrap="none">
            <a:spAutoFit/>
          </a:bodyPr>
          <a:lstStyle/>
          <a:p>
            <a:r>
              <a:t>égales</a:t>
            </a:r>
          </a:p>
        </p:txBody>
      </p:sp>
    </p:spTree>
    <p:extLst>
      <p:ext uri="{BB962C8B-B14F-4D97-AF65-F5344CB8AC3E}">
        <p14:creationId xmlns:p14="http://schemas.microsoft.com/office/powerpoint/2010/main" val="310673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9661-5702-414A-6C72-EF1396FE1ED0}"/>
              </a:ext>
            </a:extLst>
          </p:cNvPr>
          <p:cNvSpPr>
            <a:spLocks noGrp="1"/>
          </p:cNvSpPr>
          <p:nvPr>
            <p:ph type="title"/>
          </p:nvPr>
        </p:nvSpPr>
        <p:spPr/>
        <p:txBody>
          <a:bodyPr>
            <a:normAutofit fontScale="90000"/>
          </a:bodyPr>
          <a:lstStyle/>
          <a:p>
            <a:r>
              <a:t>Géotransformation</a:t>
            </a:r>
          </a:p>
        </p:txBody>
      </p:sp>
      <p:pic>
        <p:nvPicPr>
          <p:cNvPr id="23554" name="Picture 2">
            <a:extLst>
              <a:ext uri="{FF2B5EF4-FFF2-40B4-BE49-F238E27FC236}">
                <a16:creationId xmlns:a16="http://schemas.microsoft.com/office/drawing/2014/main" id="{9F4429DD-2A8A-C280-D193-0BEF89973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5" y="2200648"/>
            <a:ext cx="5056188" cy="35784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2FA756-A90F-D9A7-F62F-1D7F90263DFD}"/>
              </a:ext>
            </a:extLst>
          </p:cNvPr>
          <p:cNvSpPr txBox="1"/>
          <p:nvPr/>
        </p:nvSpPr>
        <p:spPr>
          <a:xfrm>
            <a:off x="2341679" y="1831316"/>
            <a:ext cx="853119" cy="369332"/>
          </a:xfrm>
          <a:prstGeom prst="rect">
            <a:avLst/>
          </a:prstGeom>
          <a:noFill/>
        </p:spPr>
        <p:txBody>
          <a:bodyPr wrap="none">
            <a:spAutoFit/>
          </a:bodyPr>
          <a:lstStyle/>
          <a:p>
            <a:r>
              <a:t>Tampon</a:t>
            </a:r>
          </a:p>
        </p:txBody>
      </p:sp>
      <p:sp>
        <p:nvSpPr>
          <p:cNvPr id="6" name="Rectangle 5">
            <a:extLst>
              <a:ext uri="{FF2B5EF4-FFF2-40B4-BE49-F238E27FC236}">
                <a16:creationId xmlns:a16="http://schemas.microsoft.com/office/drawing/2014/main" id="{CB94CCAF-C60A-C9AE-76F4-D2EBB5569398}"/>
              </a:ext>
            </a:extLst>
          </p:cNvPr>
          <p:cNvSpPr/>
          <p:nvPr/>
        </p:nvSpPr>
        <p:spPr>
          <a:xfrm>
            <a:off x="2419927" y="6012792"/>
            <a:ext cx="9633528" cy="684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endParaRPr/>
          </a:p>
        </p:txBody>
      </p:sp>
      <p:pic>
        <p:nvPicPr>
          <p:cNvPr id="23556" name="Picture 4" descr="Fig.Clip_intersect">
            <a:extLst>
              <a:ext uri="{FF2B5EF4-FFF2-40B4-BE49-F238E27FC236}">
                <a16:creationId xmlns:a16="http://schemas.microsoft.com/office/drawing/2014/main" id="{C100394D-A222-F05A-9947-494B5A9C2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291" y="3447804"/>
            <a:ext cx="3735228" cy="3163455"/>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Fig.dissolve_merge">
            <a:extLst>
              <a:ext uri="{FF2B5EF4-FFF2-40B4-BE49-F238E27FC236}">
                <a16:creationId xmlns:a16="http://schemas.microsoft.com/office/drawing/2014/main" id="{2C593D06-42AF-67C1-90C0-CE5606751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028" y="246741"/>
            <a:ext cx="4173821" cy="2910368"/>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Fig.union_erase">
            <a:extLst>
              <a:ext uri="{FF2B5EF4-FFF2-40B4-BE49-F238E27FC236}">
                <a16:creationId xmlns:a16="http://schemas.microsoft.com/office/drawing/2014/main" id="{123E8144-C2B4-2F4C-0485-66260F403A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8983" y="3652823"/>
            <a:ext cx="4080534" cy="284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5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FFF1-C3A2-DE55-C2A5-9B9000315957}"/>
              </a:ext>
            </a:extLst>
          </p:cNvPr>
          <p:cNvSpPr>
            <a:spLocks noGrp="1"/>
          </p:cNvSpPr>
          <p:nvPr>
            <p:ph type="title"/>
          </p:nvPr>
        </p:nvSpPr>
        <p:spPr/>
        <p:txBody>
          <a:bodyPr/>
          <a:lstStyle/>
          <a:p>
            <a:r>
              <a:t>Pratique</a:t>
            </a:r>
          </a:p>
        </p:txBody>
      </p:sp>
      <p:sp>
        <p:nvSpPr>
          <p:cNvPr id="3" name="Text Placeholder 2">
            <a:extLst>
              <a:ext uri="{FF2B5EF4-FFF2-40B4-BE49-F238E27FC236}">
                <a16:creationId xmlns:a16="http://schemas.microsoft.com/office/drawing/2014/main" id="{4147D0F0-5913-466D-69F1-816DE7004C6F}"/>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D0F72527-402F-0B3C-D6A0-EEBE9CEDC802}"/>
              </a:ext>
            </a:extLst>
          </p:cNvPr>
          <p:cNvSpPr>
            <a:spLocks noGrp="1"/>
          </p:cNvSpPr>
          <p:nvPr>
            <p:ph type="body" sz="quarter" idx="11"/>
          </p:nvPr>
        </p:nvSpPr>
        <p:spPr/>
        <p:txBody>
          <a:bodyPr/>
          <a:lstStyle/>
          <a:p>
            <a:r>
              <a:t>6</a:t>
            </a:r>
          </a:p>
        </p:txBody>
      </p:sp>
    </p:spTree>
    <p:extLst>
      <p:ext uri="{BB962C8B-B14F-4D97-AF65-F5344CB8AC3E}">
        <p14:creationId xmlns:p14="http://schemas.microsoft.com/office/powerpoint/2010/main" val="993286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93AC-3A6E-8357-37BB-72465E700553}"/>
              </a:ext>
            </a:extLst>
          </p:cNvPr>
          <p:cNvSpPr>
            <a:spLocks noGrp="1"/>
          </p:cNvSpPr>
          <p:nvPr>
            <p:ph type="title"/>
          </p:nvPr>
        </p:nvSpPr>
        <p:spPr/>
        <p:txBody>
          <a:bodyPr/>
          <a:lstStyle/>
          <a:p>
            <a:r>
              <a:t>Utilisation de QGIS</a:t>
            </a:r>
          </a:p>
        </p:txBody>
      </p:sp>
      <p:sp>
        <p:nvSpPr>
          <p:cNvPr id="4" name="Text Placeholder 3">
            <a:extLst>
              <a:ext uri="{FF2B5EF4-FFF2-40B4-BE49-F238E27FC236}">
                <a16:creationId xmlns:a16="http://schemas.microsoft.com/office/drawing/2014/main" id="{1576CAE7-46AB-6C41-EACF-6B3A74389DAD}"/>
              </a:ext>
            </a:extLst>
          </p:cNvPr>
          <p:cNvSpPr>
            <a:spLocks noGrp="1"/>
          </p:cNvSpPr>
          <p:nvPr>
            <p:ph type="body" sz="half" idx="2"/>
          </p:nvPr>
        </p:nvSpPr>
        <p:spPr>
          <a:xfrm>
            <a:off x="839788" y="2057399"/>
            <a:ext cx="3932237" cy="3811588"/>
          </a:xfrm>
        </p:spPr>
        <p:txBody>
          <a:bodyPr/>
          <a:lstStyle/>
          <a:p>
            <a:endParaRPr/>
          </a:p>
          <a:p>
            <a:pPr marL="285750" indent="-285750">
              <a:buFontTx/>
              <a:buChar char="-"/>
            </a:pPr>
            <a:r>
              <a:t>Logiciels gratuits</a:t>
            </a:r>
          </a:p>
          <a:p>
            <a:pPr marL="285750" indent="-285750">
              <a:buFontTx/>
              <a:buChar char="-"/>
            </a:pPr>
            <a:r>
              <a:t>Source ouverte</a:t>
            </a:r>
          </a:p>
          <a:p>
            <a:pPr marL="285750" indent="-285750">
              <a:buFontTx/>
              <a:buChar char="-"/>
            </a:pPr>
            <a:r>
              <a:t>Variété des plug-ins</a:t>
            </a:r>
          </a:p>
        </p:txBody>
      </p:sp>
      <p:pic>
        <p:nvPicPr>
          <p:cNvPr id="24582" name="Picture 6" descr="SoftwareFinder">
            <a:extLst>
              <a:ext uri="{FF2B5EF4-FFF2-40B4-BE49-F238E27FC236}">
                <a16:creationId xmlns:a16="http://schemas.microsoft.com/office/drawing/2014/main" id="{6058F079-5F32-946A-3FD4-24DCA76D71BD}"/>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3074" b="3074"/>
          <a:stretch>
            <a:fillRect/>
          </a:stretch>
        </p:blipFill>
        <p:spPr bwMode="auto">
          <a:xfrm>
            <a:off x="5301137" y="542958"/>
            <a:ext cx="5674871" cy="532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314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83C75-04E9-B62E-EBAF-E09B2745CD18}"/>
              </a:ext>
            </a:extLst>
          </p:cNvPr>
          <p:cNvSpPr>
            <a:spLocks noGrp="1"/>
          </p:cNvSpPr>
          <p:nvPr>
            <p:ph type="title"/>
          </p:nvPr>
        </p:nvSpPr>
        <p:spPr/>
        <p:txBody>
          <a:bodyPr>
            <a:normAutofit fontScale="90000"/>
          </a:bodyPr>
          <a:lstStyle/>
          <a:p>
            <a:endParaRPr/>
          </a:p>
        </p:txBody>
      </p:sp>
      <p:sp>
        <p:nvSpPr>
          <p:cNvPr id="3" name="Text Placeholder 2">
            <a:extLst>
              <a:ext uri="{FF2B5EF4-FFF2-40B4-BE49-F238E27FC236}">
                <a16:creationId xmlns:a16="http://schemas.microsoft.com/office/drawing/2014/main" id="{C20197A0-4B46-7BB8-50CA-5443B8907233}"/>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4AB84F9C-5752-79CF-2D12-D12AFCF0B962}"/>
              </a:ext>
            </a:extLst>
          </p:cNvPr>
          <p:cNvSpPr>
            <a:spLocks noGrp="1"/>
          </p:cNvSpPr>
          <p:nvPr>
            <p:ph type="body" sz="quarter" idx="11"/>
          </p:nvPr>
        </p:nvSpPr>
        <p:spPr/>
        <p:txBody>
          <a:bodyPr/>
          <a:lstStyle/>
          <a:p>
            <a:r>
              <a:t>Tutoriel en direct </a:t>
            </a:r>
          </a:p>
          <a:p>
            <a:endParaRPr/>
          </a:p>
          <a:p>
            <a:pPr marL="285750" indent="-285750">
              <a:buFontTx/>
              <a:buChar char="-"/>
            </a:pPr>
            <a:r>
              <a:t>Ajouter des couches de données</a:t>
            </a:r>
          </a:p>
          <a:p>
            <a:pPr marL="285750" indent="-285750">
              <a:buFontTx/>
              <a:buChar char="-"/>
            </a:pPr>
            <a:r>
              <a:t>Modifier l’ordre</a:t>
            </a:r>
          </a:p>
          <a:p>
            <a:pPr marL="285750" indent="-285750">
              <a:buFontTx/>
              <a:buChar char="-"/>
            </a:pPr>
            <a:r>
              <a:t>Modifier la couleur</a:t>
            </a:r>
          </a:p>
          <a:p>
            <a:pPr marL="285750" indent="-285750">
              <a:buFontTx/>
              <a:buChar char="-"/>
            </a:pPr>
            <a:r>
              <a:t>Afficher les outils d’analyse de base</a:t>
            </a:r>
          </a:p>
        </p:txBody>
      </p:sp>
    </p:spTree>
    <p:extLst>
      <p:ext uri="{BB962C8B-B14F-4D97-AF65-F5344CB8AC3E}">
        <p14:creationId xmlns:p14="http://schemas.microsoft.com/office/powerpoint/2010/main" val="1395182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F61C-2846-269B-C96A-ACBC0E095789}"/>
              </a:ext>
            </a:extLst>
          </p:cNvPr>
          <p:cNvSpPr>
            <a:spLocks noGrp="1"/>
          </p:cNvSpPr>
          <p:nvPr>
            <p:ph type="title"/>
          </p:nvPr>
        </p:nvSpPr>
        <p:spPr/>
        <p:txBody>
          <a:bodyPr>
            <a:normAutofit fontScale="90000"/>
          </a:bodyPr>
          <a:lstStyle/>
          <a:p>
            <a:r>
              <a:t>Certaines règles</a:t>
            </a:r>
          </a:p>
        </p:txBody>
      </p:sp>
      <p:sp>
        <p:nvSpPr>
          <p:cNvPr id="3" name="Text Placeholder 2">
            <a:extLst>
              <a:ext uri="{FF2B5EF4-FFF2-40B4-BE49-F238E27FC236}">
                <a16:creationId xmlns:a16="http://schemas.microsoft.com/office/drawing/2014/main" id="{2CBC822D-60CD-0692-DCF7-BD92CCDB903B}"/>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D4057609-EB7A-98DF-3748-50A736200752}"/>
              </a:ext>
            </a:extLst>
          </p:cNvPr>
          <p:cNvSpPr>
            <a:spLocks noGrp="1"/>
          </p:cNvSpPr>
          <p:nvPr>
            <p:ph type="body" sz="quarter" idx="11"/>
          </p:nvPr>
        </p:nvSpPr>
        <p:spPr/>
        <p:txBody>
          <a:bodyPr/>
          <a:lstStyle/>
          <a:p>
            <a:endParaRPr/>
          </a:p>
        </p:txBody>
      </p:sp>
      <p:sp>
        <p:nvSpPr>
          <p:cNvPr id="5" name="Rectangle: Rounded Corners 4">
            <a:extLst>
              <a:ext uri="{FF2B5EF4-FFF2-40B4-BE49-F238E27FC236}">
                <a16:creationId xmlns:a16="http://schemas.microsoft.com/office/drawing/2014/main" id="{C441ADE4-583F-D980-A1DE-9A33D244AAC1}"/>
              </a:ext>
            </a:extLst>
          </p:cNvPr>
          <p:cNvSpPr/>
          <p:nvPr/>
        </p:nvSpPr>
        <p:spPr>
          <a:xfrm>
            <a:off x="639192" y="1835840"/>
            <a:ext cx="3986074" cy="18376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r>
              <a:t>Foncé/lumière:</a:t>
            </a:r>
          </a:p>
          <a:p>
            <a:pPr algn="ctr"/>
            <a:r>
              <a:t>Les polygones ont des couleurs claires, les lignes sont plus foncées et les points sont les plus foncés</a:t>
            </a:r>
          </a:p>
        </p:txBody>
      </p:sp>
      <p:sp>
        <p:nvSpPr>
          <p:cNvPr id="6" name="Rectangle: Rounded Corners 5">
            <a:extLst>
              <a:ext uri="{FF2B5EF4-FFF2-40B4-BE49-F238E27FC236}">
                <a16:creationId xmlns:a16="http://schemas.microsoft.com/office/drawing/2014/main" id="{E8288F0B-6F7B-E793-05B2-E8FB72D3E3C8}"/>
              </a:ext>
            </a:extLst>
          </p:cNvPr>
          <p:cNvSpPr/>
          <p:nvPr/>
        </p:nvSpPr>
        <p:spPr>
          <a:xfrm>
            <a:off x="4824274" y="1835840"/>
            <a:ext cx="3986074" cy="183767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anchor="ctr"/>
          <a:lstStyle/>
          <a:p>
            <a:pPr algn="ctr"/>
            <a:r>
              <a:t>Systèmes de projection:</a:t>
            </a:r>
          </a:p>
          <a:p>
            <a:pPr algn="ctr"/>
            <a:r>
              <a:t>Utiliser un système de projection approprié</a:t>
            </a:r>
          </a:p>
        </p:txBody>
      </p:sp>
      <p:sp>
        <p:nvSpPr>
          <p:cNvPr id="7" name="Rectangle: Rounded Corners 6">
            <a:extLst>
              <a:ext uri="{FF2B5EF4-FFF2-40B4-BE49-F238E27FC236}">
                <a16:creationId xmlns:a16="http://schemas.microsoft.com/office/drawing/2014/main" id="{7C9887C8-A69A-C329-9853-C3DE010B4125}"/>
              </a:ext>
            </a:extLst>
          </p:cNvPr>
          <p:cNvSpPr/>
          <p:nvPr/>
        </p:nvSpPr>
        <p:spPr>
          <a:xfrm>
            <a:off x="639192" y="3944980"/>
            <a:ext cx="3986074" cy="183767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r>
              <a:t>Distincte:</a:t>
            </a:r>
          </a:p>
          <a:p>
            <a:pPr algn="ctr"/>
            <a:r>
              <a:t>Utiliser des couleurs et des symboles clairement distinguables</a:t>
            </a:r>
          </a:p>
        </p:txBody>
      </p:sp>
      <p:sp>
        <p:nvSpPr>
          <p:cNvPr id="8" name="Rectangle: Rounded Corners 7">
            <a:extLst>
              <a:ext uri="{FF2B5EF4-FFF2-40B4-BE49-F238E27FC236}">
                <a16:creationId xmlns:a16="http://schemas.microsoft.com/office/drawing/2014/main" id="{CB06FADD-3A16-E5D6-5C17-46DDB2647889}"/>
              </a:ext>
            </a:extLst>
          </p:cNvPr>
          <p:cNvSpPr/>
          <p:nvPr/>
        </p:nvSpPr>
        <p:spPr>
          <a:xfrm>
            <a:off x="4824274" y="3945931"/>
            <a:ext cx="3986074" cy="183767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r>
              <a:t>Pas d’îles:</a:t>
            </a:r>
          </a:p>
          <a:p>
            <a:pPr algn="ctr"/>
            <a:r>
              <a:t>Votre zone cartographique n’est presque jamais une île. Ne pas cartographier comme tel, agrandir votre zone. </a:t>
            </a:r>
          </a:p>
        </p:txBody>
      </p:sp>
    </p:spTree>
    <p:extLst>
      <p:ext uri="{BB962C8B-B14F-4D97-AF65-F5344CB8AC3E}">
        <p14:creationId xmlns:p14="http://schemas.microsoft.com/office/powerpoint/2010/main" val="2380739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DCA2-7CF9-669B-BB4A-E8B8B55E66DA}"/>
              </a:ext>
            </a:extLst>
          </p:cNvPr>
          <p:cNvSpPr>
            <a:spLocks noGrp="1"/>
          </p:cNvSpPr>
          <p:nvPr>
            <p:ph type="title"/>
          </p:nvPr>
        </p:nvSpPr>
        <p:spPr>
          <a:xfrm>
            <a:off x="840638" y="857908"/>
            <a:ext cx="9353724" cy="684222"/>
          </a:xfrm>
        </p:spPr>
        <p:txBody>
          <a:bodyPr>
            <a:normAutofit fontScale="90000"/>
          </a:bodyPr>
          <a:lstStyle/>
          <a:p>
            <a:r>
              <a:t>Données</a:t>
            </a:r>
          </a:p>
        </p:txBody>
      </p:sp>
      <p:sp>
        <p:nvSpPr>
          <p:cNvPr id="3" name="Text Placeholder 2">
            <a:extLst>
              <a:ext uri="{FF2B5EF4-FFF2-40B4-BE49-F238E27FC236}">
                <a16:creationId xmlns:a16="http://schemas.microsoft.com/office/drawing/2014/main" id="{ECFD89C6-9459-593F-6DC4-4A5FB33EDA20}"/>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AAAEED82-05E8-2DE5-D49D-1E84EC035297}"/>
              </a:ext>
            </a:extLst>
          </p:cNvPr>
          <p:cNvSpPr>
            <a:spLocks noGrp="1"/>
          </p:cNvSpPr>
          <p:nvPr>
            <p:ph type="body" sz="quarter" idx="11"/>
          </p:nvPr>
        </p:nvSpPr>
        <p:spPr/>
        <p:txBody>
          <a:bodyPr/>
          <a:lstStyle/>
          <a:p>
            <a:endParaRPr/>
          </a:p>
        </p:txBody>
      </p:sp>
      <p:graphicFrame>
        <p:nvGraphicFramePr>
          <p:cNvPr id="5" name="Table 4">
            <a:extLst>
              <a:ext uri="{FF2B5EF4-FFF2-40B4-BE49-F238E27FC236}">
                <a16:creationId xmlns:a16="http://schemas.microsoft.com/office/drawing/2014/main" id="{452C4460-6F93-7BCB-085A-D0546E9B22AC}"/>
              </a:ext>
            </a:extLst>
          </p:cNvPr>
          <p:cNvGraphicFramePr>
            <a:graphicFrameLocks noGrp="1"/>
          </p:cNvGraphicFramePr>
          <p:nvPr>
            <p:extLst>
              <p:ext uri="{D42A27DB-BD31-4B8C-83A1-F6EECF244321}">
                <p14:modId xmlns:p14="http://schemas.microsoft.com/office/powerpoint/2010/main" val="1411436336"/>
              </p:ext>
            </p:extLst>
          </p:nvPr>
        </p:nvGraphicFramePr>
        <p:xfrm>
          <a:off x="2850293" y="2769393"/>
          <a:ext cx="5766486" cy="2115314"/>
        </p:xfrm>
        <a:graphic>
          <a:graphicData uri="http://schemas.openxmlformats.org/drawingml/2006/table">
            <a:tbl>
              <a:tblPr firstRow="1" firstCol="1" bandRow="1">
                <a:tableStyleId>{5C22544A-7EE6-4342-B048-85BDC9FD1C3A}</a:tableStyleId>
              </a:tblPr>
              <a:tblGrid>
                <a:gridCol w="2794601">
                  <a:extLst>
                    <a:ext uri="{9D8B030D-6E8A-4147-A177-3AD203B41FA5}">
                      <a16:colId xmlns:a16="http://schemas.microsoft.com/office/drawing/2014/main" val="4056720040"/>
                    </a:ext>
                  </a:extLst>
                </a:gridCol>
                <a:gridCol w="2971885">
                  <a:extLst>
                    <a:ext uri="{9D8B030D-6E8A-4147-A177-3AD203B41FA5}">
                      <a16:colId xmlns:a16="http://schemas.microsoft.com/office/drawing/2014/main" val="1268321117"/>
                    </a:ext>
                  </a:extLst>
                </a:gridCol>
              </a:tblGrid>
              <a:tr h="0">
                <a:tc>
                  <a:txBody>
                    <a:bodyPr/>
                    <a:lstStyle/>
                    <a:p>
                      <a:pPr>
                        <a:lnSpc>
                          <a:spcPct val="107000"/>
                        </a:lnSpc>
                        <a:spcAft>
                          <a:spcPts val="800"/>
                        </a:spcAft>
                        <a:defRPr sz="1100" kern="100">
                          <a:effectLst/>
                        </a:defRPr>
                      </a:pPr>
                      <a:r>
                        <a:t>Quoi </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defRPr sz="1100" kern="100">
                          <a:effectLst/>
                        </a:defRPr>
                      </a:pPr>
                      <a:r>
                        <a:t>Le cas</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8950516"/>
                  </a:ext>
                </a:extLst>
              </a:tr>
              <a:tr h="0">
                <a:tc>
                  <a:txBody>
                    <a:bodyPr/>
                    <a:lstStyle/>
                    <a:p>
                      <a:pPr>
                        <a:lnSpc>
                          <a:spcPct val="107000"/>
                        </a:lnSpc>
                        <a:spcAft>
                          <a:spcPts val="800"/>
                        </a:spcAft>
                        <a:defRPr sz="1100" kern="100">
                          <a:effectLst/>
                        </a:defRPr>
                      </a:pPr>
                      <a:r>
                        <a:t>Pays du monde</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defRPr sz="1100" kern="100">
                          <a:effectLst/>
                        </a:defRPr>
                      </a:pPr>
                      <a:r>
                        <a:rPr u="sng">
                          <a:hlinkClick r:id="rId2"/>
                        </a:rPr>
                        <a:t>Pays — Eurostat</a:t>
                      </a:r>
                      <a:r>
                        <a:t> </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1481970"/>
                  </a:ext>
                </a:extLst>
              </a:tr>
              <a:tr h="0">
                <a:tc>
                  <a:txBody>
                    <a:bodyPr/>
                    <a:lstStyle/>
                    <a:p>
                      <a:pPr>
                        <a:lnSpc>
                          <a:spcPct val="107000"/>
                        </a:lnSpc>
                        <a:spcAft>
                          <a:spcPts val="800"/>
                        </a:spcAft>
                        <a:defRPr sz="1100" kern="100">
                          <a:effectLst/>
                        </a:defRPr>
                      </a:pPr>
                      <a:r>
                        <a:t>Municipalités</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defRPr sz="1100" u="sng" kern="100">
                          <a:effectLst/>
                          <a:hlinkClick r:id="rId3"/>
                        </a:defRPr>
                      </a:pPr>
                      <a:r>
                        <a:t>Découpage administratif communal français issu d’OpenStreetMap — data.gouv.fr</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1180168"/>
                  </a:ext>
                </a:extLst>
              </a:tr>
              <a:tr h="0">
                <a:tc>
                  <a:txBody>
                    <a:bodyPr/>
                    <a:lstStyle/>
                    <a:p>
                      <a:pPr>
                        <a:lnSpc>
                          <a:spcPct val="107000"/>
                        </a:lnSpc>
                        <a:spcAft>
                          <a:spcPts val="800"/>
                        </a:spcAft>
                        <a:defRPr sz="1100" kern="100">
                          <a:effectLst/>
                        </a:defRPr>
                      </a:pPr>
                      <a:r>
                        <a:t>applications routières au niveau régional</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defRPr sz="1100" kern="100">
                          <a:effectLst/>
                        </a:defRPr>
                      </a:pPr>
                      <a:r>
                        <a:rPr u="sng">
                          <a:hlinkClick r:id="rId4"/>
                        </a:rPr>
                        <a:t>ainsi que sur les pages suivantes://www.data.gouv.fr/fr/datasets/route-500/</a:t>
                      </a:r>
                      <a:r>
                        <a:t> </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2621486"/>
                  </a:ext>
                </a:extLst>
              </a:tr>
              <a:tr h="0">
                <a:tc>
                  <a:txBody>
                    <a:bodyPr/>
                    <a:lstStyle/>
                    <a:p>
                      <a:pPr>
                        <a:lnSpc>
                          <a:spcPct val="107000"/>
                        </a:lnSpc>
                        <a:spcAft>
                          <a:spcPts val="800"/>
                        </a:spcAft>
                        <a:defRPr sz="1100" kern="100">
                          <a:effectLst/>
                        </a:defRPr>
                      </a:pPr>
                      <a:r>
                        <a:t>Bâtiments </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defRPr sz="1100" kern="100">
                          <a:effectLst/>
                        </a:defRPr>
                      </a:pPr>
                      <a:r>
                        <a:rPr u="sng">
                          <a:hlinkClick r:id="rId5"/>
                        </a:rPr>
                        <a:t>Téléchargeur la BDNB millésime 2023-11-a (format v0.7.6)</a:t>
                      </a:r>
                      <a:r>
                        <a:t> </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3253686"/>
                  </a:ext>
                </a:extLst>
              </a:tr>
              <a:tr h="0">
                <a:tc>
                  <a:txBody>
                    <a:bodyPr/>
                    <a:lstStyle/>
                    <a:p>
                      <a:pPr>
                        <a:lnSpc>
                          <a:spcPct val="107000"/>
                        </a:lnSpc>
                        <a:spcAft>
                          <a:spcPts val="800"/>
                        </a:spcAft>
                        <a:defRPr sz="1100" kern="100">
                          <a:effectLst/>
                        </a:defRPr>
                      </a:pPr>
                      <a:r>
                        <a:t>Départements</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defRPr sz="1100" kern="100">
                          <a:effectLst/>
                        </a:defRPr>
                      </a:pPr>
                      <a:r>
                        <a:rPr u="sng">
                          <a:hlinkClick r:id="rId6"/>
                        </a:rPr>
                        <a:t>Contours des départements français issus d’OpenStreetMap — data.gouv.fr</a:t>
                      </a:r>
                      <a:r>
                        <a:t> </a:t>
                      </a:r>
                      <a:endParaRP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5700018"/>
                  </a:ext>
                </a:extLst>
              </a:tr>
            </a:tbl>
          </a:graphicData>
        </a:graphic>
      </p:graphicFrame>
    </p:spTree>
    <p:extLst>
      <p:ext uri="{BB962C8B-B14F-4D97-AF65-F5344CB8AC3E}">
        <p14:creationId xmlns:p14="http://schemas.microsoft.com/office/powerpoint/2010/main" val="772377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92-FBB4-5729-8A13-4D96A13E0697}"/>
              </a:ext>
            </a:extLst>
          </p:cNvPr>
          <p:cNvSpPr>
            <a:spLocks noGrp="1"/>
          </p:cNvSpPr>
          <p:nvPr>
            <p:ph type="title"/>
          </p:nvPr>
        </p:nvSpPr>
        <p:spPr/>
        <p:txBody>
          <a:bodyPr>
            <a:normAutofit fontScale="90000"/>
          </a:bodyPr>
          <a:lstStyle/>
          <a:p>
            <a:r>
              <a:t>Source</a:t>
            </a:r>
          </a:p>
        </p:txBody>
      </p:sp>
      <p:sp>
        <p:nvSpPr>
          <p:cNvPr id="3" name="Text Placeholder 2">
            <a:extLst>
              <a:ext uri="{FF2B5EF4-FFF2-40B4-BE49-F238E27FC236}">
                <a16:creationId xmlns:a16="http://schemas.microsoft.com/office/drawing/2014/main" id="{09A3E4DD-610F-2351-B7B9-E4D022CDC57E}"/>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727B76EE-B574-589B-A005-516844731F87}"/>
              </a:ext>
            </a:extLst>
          </p:cNvPr>
          <p:cNvSpPr>
            <a:spLocks noGrp="1"/>
          </p:cNvSpPr>
          <p:nvPr>
            <p:ph type="body" sz="quarter" idx="11"/>
          </p:nvPr>
        </p:nvSpPr>
        <p:spPr/>
        <p:txBody>
          <a:bodyPr/>
          <a:lstStyle/>
          <a:p>
            <a:r>
              <a:rPr dirty="0"/>
              <a:t>Ce </a:t>
            </a:r>
            <a:r>
              <a:rPr dirty="0" err="1"/>
              <a:t>cours</a:t>
            </a:r>
            <a:r>
              <a:rPr dirty="0"/>
              <a:t> </a:t>
            </a:r>
            <a:r>
              <a:rPr dirty="0" err="1"/>
              <a:t>est</a:t>
            </a:r>
            <a:r>
              <a:rPr dirty="0"/>
              <a:t> </a:t>
            </a:r>
            <a:r>
              <a:rPr dirty="0" err="1"/>
              <a:t>basé</a:t>
            </a:r>
            <a:r>
              <a:rPr dirty="0"/>
              <a:t> sur le </a:t>
            </a:r>
            <a:r>
              <a:rPr dirty="0" err="1"/>
              <a:t>contenu</a:t>
            </a:r>
            <a:r>
              <a:rPr dirty="0"/>
              <a:t> EO4GEO:</a:t>
            </a:r>
          </a:p>
          <a:p>
            <a:r>
              <a:rPr lang="en-US" dirty="0" err="1"/>
              <a:t>Grgic</a:t>
            </a:r>
            <a:r>
              <a:rPr lang="en-US" dirty="0"/>
              <a:t>, M. (n.d.). Urban heat islands: Basic GIS knowledge, vector and raster data. EO4GEO. Designed and developed by University of Zagreb, Faculty of Geodesy. </a:t>
            </a:r>
            <a:r>
              <a:rPr lang="en-US" dirty="0">
                <a:hlinkClick r:id="rId3"/>
              </a:rPr>
              <a:t>http://www.eo4geo.eu/training/urban-heat-islands-basic-gis-knowledge-vector-and-raster-data/</a:t>
            </a:r>
            <a:r>
              <a:rPr lang="en-US" dirty="0"/>
              <a:t> </a:t>
            </a:r>
            <a:endParaRPr lang="en-BE" dirty="0"/>
          </a:p>
        </p:txBody>
      </p:sp>
    </p:spTree>
    <p:extLst>
      <p:ext uri="{BB962C8B-B14F-4D97-AF65-F5344CB8AC3E}">
        <p14:creationId xmlns:p14="http://schemas.microsoft.com/office/powerpoint/2010/main" val="15301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85EC-739C-69DE-8363-5B4D6E872D4C}"/>
              </a:ext>
            </a:extLst>
          </p:cNvPr>
          <p:cNvSpPr>
            <a:spLocks noGrp="1"/>
          </p:cNvSpPr>
          <p:nvPr>
            <p:ph type="title"/>
          </p:nvPr>
        </p:nvSpPr>
        <p:spPr/>
        <p:txBody>
          <a:bodyPr>
            <a:normAutofit fontScale="90000"/>
          </a:bodyPr>
          <a:lstStyle/>
          <a:p>
            <a:r>
              <a:t>SIG	</a:t>
            </a:r>
          </a:p>
        </p:txBody>
      </p:sp>
      <p:sp>
        <p:nvSpPr>
          <p:cNvPr id="3" name="Text Placeholder 2">
            <a:extLst>
              <a:ext uri="{FF2B5EF4-FFF2-40B4-BE49-F238E27FC236}">
                <a16:creationId xmlns:a16="http://schemas.microsoft.com/office/drawing/2014/main" id="{45E6F468-6295-A1CA-2B76-05F2A6E926D5}"/>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24283B9A-E9B0-8EFE-A545-D230546719B2}"/>
              </a:ext>
            </a:extLst>
          </p:cNvPr>
          <p:cNvSpPr>
            <a:spLocks noGrp="1"/>
          </p:cNvSpPr>
          <p:nvPr>
            <p:ph type="body" sz="quarter" idx="11"/>
          </p:nvPr>
        </p:nvSpPr>
        <p:spPr/>
        <p:txBody>
          <a:bodyPr/>
          <a:lstStyle/>
          <a:p>
            <a:r>
              <a:t>Est une abréviation de:</a:t>
            </a:r>
          </a:p>
          <a:p>
            <a:r>
              <a:t>	G	Géographique</a:t>
            </a:r>
          </a:p>
          <a:p>
            <a:r>
              <a:t>	I 	— Informations</a:t>
            </a:r>
          </a:p>
          <a:p>
            <a:r>
              <a:t>	S	— Système</a:t>
            </a:r>
          </a:p>
          <a:p>
            <a:r>
              <a:t>		Science </a:t>
            </a:r>
          </a:p>
          <a:p>
            <a:r>
              <a:t> </a:t>
            </a:r>
          </a:p>
          <a:p>
            <a:r>
              <a:t>Dans le cadre de cette formation, nous utiliserons le système. </a:t>
            </a:r>
          </a:p>
        </p:txBody>
      </p:sp>
    </p:spTree>
    <p:extLst>
      <p:ext uri="{BB962C8B-B14F-4D97-AF65-F5344CB8AC3E}">
        <p14:creationId xmlns:p14="http://schemas.microsoft.com/office/powerpoint/2010/main" val="361018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AC3A-D699-3EA6-76CC-59A49CAD7E34}"/>
              </a:ext>
            </a:extLst>
          </p:cNvPr>
          <p:cNvSpPr>
            <a:spLocks noGrp="1"/>
          </p:cNvSpPr>
          <p:nvPr>
            <p:ph type="title"/>
          </p:nvPr>
        </p:nvSpPr>
        <p:spPr/>
        <p:txBody>
          <a:bodyPr>
            <a:normAutofit fontScale="90000"/>
          </a:bodyPr>
          <a:lstStyle/>
          <a:p>
            <a:r>
              <a:t>Système d’information géographique</a:t>
            </a:r>
          </a:p>
        </p:txBody>
      </p:sp>
      <p:sp>
        <p:nvSpPr>
          <p:cNvPr id="3" name="Text Placeholder 2">
            <a:extLst>
              <a:ext uri="{FF2B5EF4-FFF2-40B4-BE49-F238E27FC236}">
                <a16:creationId xmlns:a16="http://schemas.microsoft.com/office/drawing/2014/main" id="{945A21FF-12BD-1986-5BF8-5CE9D653A54E}"/>
              </a:ext>
            </a:extLst>
          </p:cNvPr>
          <p:cNvSpPr>
            <a:spLocks noGrp="1"/>
          </p:cNvSpPr>
          <p:nvPr>
            <p:ph type="body" sz="quarter" idx="10"/>
          </p:nvPr>
        </p:nvSpPr>
        <p:spPr/>
        <p:txBody>
          <a:bodyPr/>
          <a:lstStyle/>
          <a:p>
            <a:r>
              <a:t>Définitions </a:t>
            </a:r>
          </a:p>
        </p:txBody>
      </p:sp>
      <p:sp>
        <p:nvSpPr>
          <p:cNvPr id="4" name="Text Placeholder 3">
            <a:extLst>
              <a:ext uri="{FF2B5EF4-FFF2-40B4-BE49-F238E27FC236}">
                <a16:creationId xmlns:a16="http://schemas.microsoft.com/office/drawing/2014/main" id="{47629126-8517-D8CB-4BFA-FBB7675ACB01}"/>
              </a:ext>
            </a:extLst>
          </p:cNvPr>
          <p:cNvSpPr>
            <a:spLocks noGrp="1"/>
          </p:cNvSpPr>
          <p:nvPr>
            <p:ph type="body" sz="quarter" idx="11"/>
          </p:nvPr>
        </p:nvSpPr>
        <p:spPr>
          <a:xfrm>
            <a:off x="838200" y="2366944"/>
            <a:ext cx="10383795" cy="3440428"/>
          </a:xfrm>
        </p:spPr>
        <p:txBody>
          <a:bodyPr>
            <a:normAutofit lnSpcReduction="10000"/>
          </a:bodyPr>
          <a:lstStyle/>
          <a:p>
            <a:r>
              <a:t>USGS (United States Geological Survey): </a:t>
            </a:r>
          </a:p>
          <a:p>
            <a:pPr algn="ctr"/>
            <a:r>
              <a:t>«est un </a:t>
            </a:r>
            <a:r>
              <a:rPr i="1"/>
              <a:t>système informatique</a:t>
            </a:r>
            <a:r>
              <a:t> capable de </a:t>
            </a:r>
            <a:r>
              <a:rPr i="1"/>
              <a:t>capturer, de stocker, d’analyser et d’afficher des informations géographiquement référencées</a:t>
            </a:r>
            <a:r>
              <a:t>; c’est-à-dire les données identifiées en fonction de la localisation. Les praticiens définissent également un SIG comme incluant les procédures, le personnel d’exploitation et les données géographiques qui entrent dans le système.» </a:t>
            </a:r>
          </a:p>
          <a:p>
            <a:endParaRPr/>
          </a:p>
          <a:p>
            <a:r>
              <a:t>ESRI:</a:t>
            </a:r>
          </a:p>
          <a:p>
            <a:pPr algn="ctr"/>
            <a:r>
              <a:t>«est </a:t>
            </a:r>
            <a:r>
              <a:rPr i="1"/>
              <a:t>un outil informatique permettant </a:t>
            </a:r>
            <a:r>
              <a:t>de </a:t>
            </a:r>
            <a:r>
              <a:rPr i="1"/>
              <a:t>cartographier et d’analyser les choses </a:t>
            </a:r>
            <a:r>
              <a:t>qui </a:t>
            </a:r>
            <a:r>
              <a:rPr i="1"/>
              <a:t>existent</a:t>
            </a:r>
            <a:r>
              <a:t> et les </a:t>
            </a:r>
            <a:r>
              <a:rPr i="1"/>
              <a:t>événements</a:t>
            </a:r>
            <a:r>
              <a:t> qui </a:t>
            </a:r>
            <a:r>
              <a:rPr i="1"/>
              <a:t>se produisent</a:t>
            </a:r>
            <a:r>
              <a:t> </a:t>
            </a:r>
            <a:r>
              <a:rPr i="1"/>
              <a:t>sur Terre</a:t>
            </a:r>
            <a:r>
              <a:t>. La technologie SIG intègre des opérations </a:t>
            </a:r>
            <a:r>
              <a:rPr i="1"/>
              <a:t>communes</a:t>
            </a:r>
            <a:r>
              <a:t> de bases de données, </a:t>
            </a:r>
            <a:r>
              <a:rPr i="1"/>
              <a:t>telles que la recherche et l’analyse statistique</a:t>
            </a:r>
            <a:r>
              <a:t>, avec les </a:t>
            </a:r>
            <a:r>
              <a:rPr i="1"/>
              <a:t>avantages uniques de visualisation et d’analyse géographique offerts par les cartes</a:t>
            </a:r>
            <a:r>
              <a:t>.»</a:t>
            </a:r>
          </a:p>
          <a:p>
            <a:pPr algn="ctr"/>
            <a:endParaRPr/>
          </a:p>
          <a:p>
            <a:r>
              <a:t>La partie géographique (géographique) distingue un SIG d’une base de données informatique standard. </a:t>
            </a:r>
          </a:p>
        </p:txBody>
      </p:sp>
      <p:pic>
        <p:nvPicPr>
          <p:cNvPr id="1026" name="Picture 2" descr="ESP Program USGS| National Experienced Workforce Solutions">
            <a:extLst>
              <a:ext uri="{FF2B5EF4-FFF2-40B4-BE49-F238E27FC236}">
                <a16:creationId xmlns:a16="http://schemas.microsoft.com/office/drawing/2014/main" id="{2D38291E-1906-C566-7954-1DA0EED3A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048" y="2353153"/>
            <a:ext cx="930876" cy="372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narch Launches Weather Intelligence GIS Content Solutions on Esri's  ArcGIS Marketplace - Monarch">
            <a:extLst>
              <a:ext uri="{FF2B5EF4-FFF2-40B4-BE49-F238E27FC236}">
                <a16:creationId xmlns:a16="http://schemas.microsoft.com/office/drawing/2014/main" id="{EA0E5464-1EF3-26E2-3CD0-5D775BD09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746" y="3715264"/>
            <a:ext cx="1006367" cy="41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29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0903-E286-DD71-C50A-FE3C6F7D8BD8}"/>
              </a:ext>
            </a:extLst>
          </p:cNvPr>
          <p:cNvSpPr>
            <a:spLocks noGrp="1"/>
          </p:cNvSpPr>
          <p:nvPr>
            <p:ph type="title"/>
          </p:nvPr>
        </p:nvSpPr>
        <p:spPr/>
        <p:txBody>
          <a:bodyPr>
            <a:normAutofit fontScale="90000"/>
          </a:bodyPr>
          <a:lstStyle/>
          <a:p>
            <a:r>
              <a:t>Composants SIG</a:t>
            </a:r>
          </a:p>
        </p:txBody>
      </p:sp>
      <p:sp>
        <p:nvSpPr>
          <p:cNvPr id="3" name="Text Placeholder 2">
            <a:extLst>
              <a:ext uri="{FF2B5EF4-FFF2-40B4-BE49-F238E27FC236}">
                <a16:creationId xmlns:a16="http://schemas.microsoft.com/office/drawing/2014/main" id="{09443934-2374-F3FE-75BC-1AA749174484}"/>
              </a:ext>
            </a:extLst>
          </p:cNvPr>
          <p:cNvSpPr>
            <a:spLocks noGrp="1"/>
          </p:cNvSpPr>
          <p:nvPr>
            <p:ph type="body" sz="quarter" idx="10"/>
          </p:nvPr>
        </p:nvSpPr>
        <p:spPr/>
        <p:txBody>
          <a:bodyPr/>
          <a:lstStyle/>
          <a:p>
            <a:r>
              <a:t>Un SIG se compose de cinq éléments clés</a:t>
            </a:r>
          </a:p>
        </p:txBody>
      </p:sp>
      <p:pic>
        <p:nvPicPr>
          <p:cNvPr id="2050" name="Picture 2">
            <a:extLst>
              <a:ext uri="{FF2B5EF4-FFF2-40B4-BE49-F238E27FC236}">
                <a16:creationId xmlns:a16="http://schemas.microsoft.com/office/drawing/2014/main" id="{B423D5E8-AB4E-D577-7DCD-EF63B433BD92}"/>
              </a:ext>
            </a:extLst>
          </p:cNvPr>
          <p:cNvPicPr>
            <a:picLocks noChangeAspect="1" noChangeArrowheads="1"/>
          </p:cNvPicPr>
          <p:nvPr/>
        </p:nvPicPr>
        <p:blipFill>
          <a:blip r:embed="rId2">
            <a:duotone>
              <a:prstClr val="black"/>
              <a:srgbClr val="CE3A41">
                <a:tint val="45000"/>
                <a:satMod val="400000"/>
              </a:srgbClr>
            </a:duotone>
            <a:extLst>
              <a:ext uri="{28A0092B-C50C-407E-A947-70E740481C1C}">
                <a14:useLocalDpi xmlns:a14="http://schemas.microsoft.com/office/drawing/2010/main" val="0"/>
              </a:ext>
            </a:extLst>
          </a:blip>
          <a:srcRect/>
          <a:stretch>
            <a:fillRect/>
          </a:stretch>
        </p:blipFill>
        <p:spPr bwMode="auto">
          <a:xfrm>
            <a:off x="269457" y="2787102"/>
            <a:ext cx="2011017" cy="20110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23F21D-A794-E7C3-A89A-19FE7AFC2288}"/>
              </a:ext>
            </a:extLst>
          </p:cNvPr>
          <p:cNvPicPr>
            <a:picLocks noChangeAspect="1" noChangeArrowheads="1"/>
          </p:cNvPicPr>
          <p:nvPr/>
        </p:nvPicPr>
        <p:blipFill>
          <a:blip r:embed="rId3">
            <a:duotone>
              <a:prstClr val="black"/>
              <a:srgbClr val="3FB3F8">
                <a:tint val="45000"/>
                <a:satMod val="400000"/>
              </a:srgbClr>
            </a:duotone>
            <a:extLst>
              <a:ext uri="{28A0092B-C50C-407E-A947-70E740481C1C}">
                <a14:useLocalDpi xmlns:a14="http://schemas.microsoft.com/office/drawing/2010/main" val="0"/>
              </a:ext>
            </a:extLst>
          </a:blip>
          <a:srcRect/>
          <a:stretch>
            <a:fillRect/>
          </a:stretch>
        </p:blipFill>
        <p:spPr bwMode="auto">
          <a:xfrm>
            <a:off x="2649986" y="2776212"/>
            <a:ext cx="1943595" cy="19435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C6FFB20-CB06-D36D-1D23-2897EE0C2A54}"/>
              </a:ext>
            </a:extLst>
          </p:cNvPr>
          <p:cNvPicPr>
            <a:picLocks noChangeAspect="1" noChangeArrowheads="1"/>
          </p:cNvPicPr>
          <p:nvPr/>
        </p:nvPicPr>
        <p:blipFill>
          <a:blip r:embed="rId4">
            <a:duotone>
              <a:prstClr val="black"/>
              <a:srgbClr val="F46528">
                <a:tint val="45000"/>
                <a:satMod val="400000"/>
              </a:srgb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51359" y="2672928"/>
            <a:ext cx="2150165" cy="21501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537F19F-18A4-B42F-F3FA-F72AAD2B24B9}"/>
              </a:ext>
            </a:extLst>
          </p:cNvPr>
          <p:cNvPicPr>
            <a:picLocks noChangeAspect="1" noChangeArrowheads="1"/>
          </p:cNvPicPr>
          <p:nvPr/>
        </p:nvPicPr>
        <p:blipFill>
          <a:blip r:embed="rId6">
            <a:duotone>
              <a:prstClr val="black"/>
              <a:srgbClr val="FFD400">
                <a:tint val="45000"/>
                <a:satMod val="400000"/>
              </a:srgbClr>
            </a:duotone>
            <a:extLst>
              <a:ext uri="{28A0092B-C50C-407E-A947-70E740481C1C}">
                <a14:useLocalDpi xmlns:a14="http://schemas.microsoft.com/office/drawing/2010/main" val="0"/>
              </a:ext>
            </a:extLst>
          </a:blip>
          <a:srcRect/>
          <a:stretch>
            <a:fillRect/>
          </a:stretch>
        </p:blipFill>
        <p:spPr bwMode="auto">
          <a:xfrm>
            <a:off x="7228815" y="2787102"/>
            <a:ext cx="1932709" cy="19327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3534A1B4-8994-4F6C-00AA-8CE075AABC24}"/>
              </a:ext>
            </a:extLst>
          </p:cNvPr>
          <p:cNvPicPr>
            <a:picLocks noChangeAspect="1" noChangeArrowheads="1"/>
          </p:cNvPicPr>
          <p:nvPr/>
        </p:nvPicPr>
        <p:blipFill>
          <a:blip r:embed="rId7">
            <a:duotone>
              <a:prstClr val="black"/>
              <a:srgbClr val="BCDD55">
                <a:tint val="45000"/>
                <a:satMod val="400000"/>
              </a:srgbClr>
            </a:duotone>
            <a:extLst>
              <a:ext uri="{28A0092B-C50C-407E-A947-70E740481C1C}">
                <a14:useLocalDpi xmlns:a14="http://schemas.microsoft.com/office/drawing/2010/main" val="0"/>
              </a:ext>
            </a:extLst>
          </a:blip>
          <a:srcRect/>
          <a:stretch>
            <a:fillRect/>
          </a:stretch>
        </p:blipFill>
        <p:spPr bwMode="auto">
          <a:xfrm>
            <a:off x="9484143" y="2528811"/>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B9E5DE-7D25-05BA-B0C7-DCCCE599D8AA}"/>
              </a:ext>
            </a:extLst>
          </p:cNvPr>
          <p:cNvSpPr txBox="1"/>
          <p:nvPr/>
        </p:nvSpPr>
        <p:spPr>
          <a:xfrm>
            <a:off x="623184" y="4823093"/>
            <a:ext cx="1303562" cy="369332"/>
          </a:xfrm>
          <a:prstGeom prst="rect">
            <a:avLst/>
          </a:prstGeom>
          <a:noFill/>
        </p:spPr>
        <p:txBody>
          <a:bodyPr wrap="none">
            <a:spAutoFit/>
          </a:bodyPr>
          <a:lstStyle/>
          <a:p>
            <a:r>
              <a:t>quincaillerie</a:t>
            </a:r>
          </a:p>
        </p:txBody>
      </p:sp>
      <p:sp>
        <p:nvSpPr>
          <p:cNvPr id="6" name="TextBox 5">
            <a:extLst>
              <a:ext uri="{FF2B5EF4-FFF2-40B4-BE49-F238E27FC236}">
                <a16:creationId xmlns:a16="http://schemas.microsoft.com/office/drawing/2014/main" id="{DCCE1F1B-6B95-EBD4-8602-889F25F3C633}"/>
              </a:ext>
            </a:extLst>
          </p:cNvPr>
          <p:cNvSpPr txBox="1"/>
          <p:nvPr/>
        </p:nvSpPr>
        <p:spPr>
          <a:xfrm>
            <a:off x="3029313" y="4823093"/>
            <a:ext cx="1184940" cy="369332"/>
          </a:xfrm>
          <a:prstGeom prst="rect">
            <a:avLst/>
          </a:prstGeom>
          <a:noFill/>
        </p:spPr>
        <p:txBody>
          <a:bodyPr wrap="none">
            <a:spAutoFit/>
          </a:bodyPr>
          <a:lstStyle/>
          <a:p>
            <a:r>
              <a:t>logiciel</a:t>
            </a:r>
          </a:p>
        </p:txBody>
      </p:sp>
      <p:sp>
        <p:nvSpPr>
          <p:cNvPr id="7" name="TextBox 6">
            <a:extLst>
              <a:ext uri="{FF2B5EF4-FFF2-40B4-BE49-F238E27FC236}">
                <a16:creationId xmlns:a16="http://schemas.microsoft.com/office/drawing/2014/main" id="{94270E22-EF7E-1691-2370-B9E56DA11422}"/>
              </a:ext>
            </a:extLst>
          </p:cNvPr>
          <p:cNvSpPr txBox="1"/>
          <p:nvPr/>
        </p:nvSpPr>
        <p:spPr>
          <a:xfrm>
            <a:off x="5361504" y="4823093"/>
            <a:ext cx="734496" cy="369332"/>
          </a:xfrm>
          <a:prstGeom prst="rect">
            <a:avLst/>
          </a:prstGeom>
          <a:noFill/>
        </p:spPr>
        <p:txBody>
          <a:bodyPr wrap="none">
            <a:spAutoFit/>
          </a:bodyPr>
          <a:lstStyle/>
          <a:p>
            <a:r>
              <a:t>données</a:t>
            </a:r>
          </a:p>
        </p:txBody>
      </p:sp>
      <p:sp>
        <p:nvSpPr>
          <p:cNvPr id="8" name="TextBox 7">
            <a:extLst>
              <a:ext uri="{FF2B5EF4-FFF2-40B4-BE49-F238E27FC236}">
                <a16:creationId xmlns:a16="http://schemas.microsoft.com/office/drawing/2014/main" id="{6468313A-6B18-9191-56C6-4D80B32B92D4}"/>
              </a:ext>
            </a:extLst>
          </p:cNvPr>
          <p:cNvSpPr txBox="1"/>
          <p:nvPr/>
        </p:nvSpPr>
        <p:spPr>
          <a:xfrm>
            <a:off x="7702886" y="4823093"/>
            <a:ext cx="984565" cy="369332"/>
          </a:xfrm>
          <a:prstGeom prst="rect">
            <a:avLst/>
          </a:prstGeom>
          <a:noFill/>
        </p:spPr>
        <p:txBody>
          <a:bodyPr wrap="none">
            <a:spAutoFit/>
          </a:bodyPr>
          <a:lstStyle/>
          <a:p>
            <a:r>
              <a:t>personnes</a:t>
            </a:r>
          </a:p>
        </p:txBody>
      </p:sp>
      <p:sp>
        <p:nvSpPr>
          <p:cNvPr id="9" name="TextBox 8">
            <a:extLst>
              <a:ext uri="{FF2B5EF4-FFF2-40B4-BE49-F238E27FC236}">
                <a16:creationId xmlns:a16="http://schemas.microsoft.com/office/drawing/2014/main" id="{A993752A-900B-1FD8-7E2D-18199C777770}"/>
              </a:ext>
            </a:extLst>
          </p:cNvPr>
          <p:cNvSpPr txBox="1"/>
          <p:nvPr/>
        </p:nvSpPr>
        <p:spPr>
          <a:xfrm>
            <a:off x="10094041" y="4823093"/>
            <a:ext cx="1218603" cy="369332"/>
          </a:xfrm>
          <a:prstGeom prst="rect">
            <a:avLst/>
          </a:prstGeom>
          <a:noFill/>
        </p:spPr>
        <p:txBody>
          <a:bodyPr wrap="none">
            <a:spAutoFit/>
          </a:bodyPr>
          <a:lstStyle/>
          <a:p>
            <a:r>
              <a:t>méthodes</a:t>
            </a:r>
          </a:p>
        </p:txBody>
      </p:sp>
    </p:spTree>
    <p:extLst>
      <p:ext uri="{BB962C8B-B14F-4D97-AF65-F5344CB8AC3E}">
        <p14:creationId xmlns:p14="http://schemas.microsoft.com/office/powerpoint/2010/main" val="278168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A421E-BBB5-C3EB-CE23-48CBE75383EE}"/>
              </a:ext>
            </a:extLst>
          </p:cNvPr>
          <p:cNvSpPr>
            <a:spLocks noGrp="1"/>
          </p:cNvSpPr>
          <p:nvPr>
            <p:ph type="title"/>
          </p:nvPr>
        </p:nvSpPr>
        <p:spPr/>
        <p:txBody>
          <a:bodyPr>
            <a:normAutofit fontScale="90000"/>
          </a:bodyPr>
          <a:lstStyle/>
          <a:p>
            <a:r>
              <a:t>Idée principale du SIG</a:t>
            </a:r>
          </a:p>
        </p:txBody>
      </p:sp>
      <p:pic>
        <p:nvPicPr>
          <p:cNvPr id="3076" name="Picture 4">
            <a:extLst>
              <a:ext uri="{FF2B5EF4-FFF2-40B4-BE49-F238E27FC236}">
                <a16:creationId xmlns:a16="http://schemas.microsoft.com/office/drawing/2014/main" id="{5F37388F-EE25-1366-913C-07885EAA4A2D}"/>
              </a:ext>
            </a:extLst>
          </p:cNvPr>
          <p:cNvPicPr>
            <a:picLocks noChangeAspect="1" noChangeArrowheads="1"/>
          </p:cNvPicPr>
          <p:nvPr/>
        </p:nvPicPr>
        <p:blipFill>
          <a:blip r:embed="rId2"/>
          <a:srcRect/>
          <a:stretch/>
        </p:blipFill>
        <p:spPr bwMode="auto">
          <a:xfrm>
            <a:off x="618836" y="1813056"/>
            <a:ext cx="10954327" cy="38607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F25F76-8682-BF62-06AF-E41636D2B658}"/>
              </a:ext>
            </a:extLst>
          </p:cNvPr>
          <p:cNvSpPr txBox="1"/>
          <p:nvPr/>
        </p:nvSpPr>
        <p:spPr>
          <a:xfrm>
            <a:off x="990631" y="5840458"/>
            <a:ext cx="8544326" cy="369332"/>
          </a:xfrm>
          <a:prstGeom prst="rect">
            <a:avLst/>
          </a:prstGeom>
          <a:noFill/>
        </p:spPr>
        <p:txBody>
          <a:bodyPr wrap="none">
            <a:spAutoFit/>
          </a:bodyPr>
          <a:lstStyle/>
          <a:p>
            <a:pPr algn="ctr">
              <a:defRPr>
                <a:effectLst/>
              </a:defRPr>
            </a:pPr>
            <a:r>
              <a:rPr dirty="0"/>
              <a:t>Le principal </a:t>
            </a:r>
            <a:r>
              <a:rPr dirty="0" err="1"/>
              <a:t>objectif</a:t>
            </a:r>
            <a:r>
              <a:rPr dirty="0"/>
              <a:t> du SIG </a:t>
            </a:r>
            <a:r>
              <a:rPr dirty="0" err="1"/>
              <a:t>est</a:t>
            </a:r>
            <a:r>
              <a:rPr dirty="0"/>
              <a:t> de </a:t>
            </a:r>
            <a:r>
              <a:rPr dirty="0" err="1"/>
              <a:t>fournir</a:t>
            </a:r>
            <a:r>
              <a:rPr dirty="0"/>
              <a:t> des </a:t>
            </a:r>
            <a:r>
              <a:rPr dirty="0" err="1"/>
              <a:t>informations</a:t>
            </a:r>
            <a:r>
              <a:rPr dirty="0"/>
              <a:t> </a:t>
            </a:r>
            <a:r>
              <a:rPr i="1" dirty="0" err="1"/>
              <a:t>spatiales</a:t>
            </a:r>
            <a:r>
              <a:rPr dirty="0"/>
              <a:t> aux </a:t>
            </a:r>
            <a:r>
              <a:rPr dirty="0" err="1"/>
              <a:t>décideurs</a:t>
            </a:r>
            <a:r>
              <a:rPr dirty="0"/>
              <a:t>.</a:t>
            </a:r>
          </a:p>
        </p:txBody>
      </p:sp>
      <p:cxnSp>
        <p:nvCxnSpPr>
          <p:cNvPr id="4" name="Straight Arrow Connector 3">
            <a:extLst>
              <a:ext uri="{FF2B5EF4-FFF2-40B4-BE49-F238E27FC236}">
                <a16:creationId xmlns:a16="http://schemas.microsoft.com/office/drawing/2014/main" id="{099F3A2F-3703-4A79-CBB2-76783E5CD510}"/>
              </a:ext>
            </a:extLst>
          </p:cNvPr>
          <p:cNvCxnSpPr/>
          <p:nvPr/>
        </p:nvCxnSpPr>
        <p:spPr>
          <a:xfrm flipH="1">
            <a:off x="3444536" y="1979720"/>
            <a:ext cx="905522" cy="861134"/>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63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2C67-7BA2-F7F4-EB90-9ACE43FD6210}"/>
              </a:ext>
            </a:extLst>
          </p:cNvPr>
          <p:cNvSpPr>
            <a:spLocks noGrp="1"/>
          </p:cNvSpPr>
          <p:nvPr>
            <p:ph type="title"/>
          </p:nvPr>
        </p:nvSpPr>
        <p:spPr/>
        <p:txBody>
          <a:bodyPr>
            <a:normAutofit fontScale="90000"/>
          </a:bodyPr>
          <a:lstStyle/>
          <a:p>
            <a:r>
              <a:t>Données/informations</a:t>
            </a:r>
          </a:p>
        </p:txBody>
      </p:sp>
      <p:sp>
        <p:nvSpPr>
          <p:cNvPr id="3" name="Text Placeholder 2">
            <a:extLst>
              <a:ext uri="{FF2B5EF4-FFF2-40B4-BE49-F238E27FC236}">
                <a16:creationId xmlns:a16="http://schemas.microsoft.com/office/drawing/2014/main" id="{CD83B3F7-27D1-3F0D-590C-A1A2C990A7E7}"/>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1C54BD82-EA33-A94A-2016-F4A991B95359}"/>
              </a:ext>
            </a:extLst>
          </p:cNvPr>
          <p:cNvSpPr>
            <a:spLocks noGrp="1"/>
          </p:cNvSpPr>
          <p:nvPr>
            <p:ph type="body" sz="quarter" idx="11"/>
          </p:nvPr>
        </p:nvSpPr>
        <p:spPr/>
        <p:txBody>
          <a:bodyPr>
            <a:normAutofit/>
          </a:bodyPr>
          <a:lstStyle/>
          <a:p>
            <a:r>
              <a:rPr b="1" dirty="0"/>
              <a:t>Données</a:t>
            </a:r>
            <a:r>
              <a:rPr dirty="0"/>
              <a:t>:</a:t>
            </a:r>
          </a:p>
          <a:p>
            <a:pPr marL="285750" indent="-285750">
              <a:buFontTx/>
              <a:buChar char="-"/>
            </a:pPr>
            <a:r>
              <a:rPr dirty="0"/>
              <a:t>il </a:t>
            </a:r>
            <a:r>
              <a:rPr dirty="0" err="1"/>
              <a:t>s’agit</a:t>
            </a:r>
            <a:r>
              <a:rPr dirty="0"/>
              <a:t> </a:t>
            </a:r>
            <a:r>
              <a:rPr dirty="0" err="1"/>
              <a:t>simplement</a:t>
            </a:r>
            <a:r>
              <a:rPr dirty="0"/>
              <a:t> de faits </a:t>
            </a:r>
            <a:r>
              <a:rPr dirty="0" err="1"/>
              <a:t>ou</a:t>
            </a:r>
            <a:r>
              <a:rPr dirty="0"/>
              <a:t> de chiffres — </a:t>
            </a:r>
            <a:r>
              <a:rPr dirty="0" err="1"/>
              <a:t>éléments</a:t>
            </a:r>
            <a:r>
              <a:rPr dirty="0"/>
              <a:t> </a:t>
            </a:r>
            <a:r>
              <a:rPr dirty="0" err="1"/>
              <a:t>d’information</a:t>
            </a:r>
            <a:r>
              <a:rPr dirty="0"/>
              <a:t>, </a:t>
            </a:r>
            <a:r>
              <a:rPr dirty="0" err="1"/>
              <a:t>mais</a:t>
            </a:r>
            <a:r>
              <a:rPr dirty="0"/>
              <a:t> pas </a:t>
            </a:r>
            <a:r>
              <a:rPr dirty="0" err="1"/>
              <a:t>d’informations</a:t>
            </a:r>
            <a:r>
              <a:rPr dirty="0"/>
              <a:t> </a:t>
            </a:r>
            <a:r>
              <a:rPr dirty="0" err="1"/>
              <a:t>proprement</a:t>
            </a:r>
            <a:r>
              <a:rPr dirty="0"/>
              <a:t> </a:t>
            </a:r>
            <a:r>
              <a:rPr dirty="0" err="1"/>
              <a:t>dites</a:t>
            </a:r>
            <a:r>
              <a:rPr dirty="0"/>
              <a:t> </a:t>
            </a:r>
          </a:p>
          <a:p>
            <a:pPr marL="285750" indent="-285750">
              <a:buFontTx/>
              <a:buChar char="-"/>
            </a:pPr>
            <a:r>
              <a:rPr dirty="0" err="1"/>
              <a:t>collectées</a:t>
            </a:r>
            <a:r>
              <a:rPr dirty="0"/>
              <a:t> et </a:t>
            </a:r>
            <a:r>
              <a:rPr dirty="0" err="1"/>
              <a:t>stockées</a:t>
            </a:r>
            <a:r>
              <a:rPr dirty="0"/>
              <a:t> dans des bases de données. </a:t>
            </a:r>
          </a:p>
          <a:p>
            <a:r>
              <a:rPr dirty="0" err="1"/>
              <a:t>Lorsque</a:t>
            </a:r>
            <a:r>
              <a:rPr dirty="0"/>
              <a:t> les données </a:t>
            </a:r>
            <a:r>
              <a:rPr dirty="0" err="1"/>
              <a:t>sont</a:t>
            </a:r>
            <a:r>
              <a:rPr dirty="0"/>
              <a:t> </a:t>
            </a:r>
            <a:r>
              <a:rPr i="1" dirty="0" err="1"/>
              <a:t>traitées</a:t>
            </a:r>
            <a:r>
              <a:rPr i="1" dirty="0"/>
              <a:t>, </a:t>
            </a:r>
            <a:r>
              <a:rPr i="1" dirty="0" err="1"/>
              <a:t>interprétées</a:t>
            </a:r>
            <a:r>
              <a:rPr i="1" dirty="0"/>
              <a:t>, </a:t>
            </a:r>
            <a:r>
              <a:rPr i="1" dirty="0" err="1"/>
              <a:t>organisées</a:t>
            </a:r>
            <a:r>
              <a:rPr i="1" dirty="0"/>
              <a:t>, </a:t>
            </a:r>
            <a:r>
              <a:rPr i="1" dirty="0" err="1"/>
              <a:t>structurées</a:t>
            </a:r>
            <a:r>
              <a:rPr i="1" dirty="0"/>
              <a:t> </a:t>
            </a:r>
            <a:r>
              <a:rPr i="1" dirty="0" err="1"/>
              <a:t>ou</a:t>
            </a:r>
            <a:r>
              <a:rPr i="1" dirty="0"/>
              <a:t> </a:t>
            </a:r>
            <a:r>
              <a:rPr i="1" dirty="0" err="1"/>
              <a:t>présentées</a:t>
            </a:r>
            <a:r>
              <a:rPr i="1" dirty="0"/>
              <a:t> </a:t>
            </a:r>
            <a:r>
              <a:rPr dirty="0"/>
              <a:t>de manière à les </a:t>
            </a:r>
            <a:r>
              <a:rPr dirty="0" err="1"/>
              <a:t>rendre</a:t>
            </a:r>
            <a:r>
              <a:rPr dirty="0"/>
              <a:t> </a:t>
            </a:r>
            <a:r>
              <a:rPr i="1" dirty="0" err="1"/>
              <a:t>utiles</a:t>
            </a:r>
            <a:r>
              <a:rPr i="1" dirty="0"/>
              <a:t> </a:t>
            </a:r>
            <a:r>
              <a:rPr i="1" dirty="0" err="1"/>
              <a:t>ou</a:t>
            </a:r>
            <a:r>
              <a:rPr i="1" dirty="0"/>
              <a:t> </a:t>
            </a:r>
            <a:r>
              <a:rPr i="1" dirty="0" err="1"/>
              <a:t>utiles</a:t>
            </a:r>
            <a:r>
              <a:rPr i="1" dirty="0"/>
              <a:t>,</a:t>
            </a:r>
            <a:r>
              <a:rPr dirty="0"/>
              <a:t> </a:t>
            </a:r>
            <a:r>
              <a:rPr dirty="0" err="1"/>
              <a:t>elles</a:t>
            </a:r>
            <a:r>
              <a:rPr dirty="0"/>
              <a:t> </a:t>
            </a:r>
            <a:r>
              <a:rPr dirty="0" err="1"/>
              <a:t>sont</a:t>
            </a:r>
            <a:r>
              <a:rPr dirty="0"/>
              <a:t> </a:t>
            </a:r>
            <a:r>
              <a:rPr dirty="0" err="1"/>
              <a:t>appelées</a:t>
            </a:r>
            <a:r>
              <a:rPr dirty="0"/>
              <a:t> « </a:t>
            </a:r>
            <a:r>
              <a:rPr b="1" dirty="0" err="1"/>
              <a:t>informations</a:t>
            </a:r>
            <a:r>
              <a:rPr dirty="0"/>
              <a:t>». Les </a:t>
            </a:r>
            <a:r>
              <a:rPr dirty="0" err="1"/>
              <a:t>informations</a:t>
            </a:r>
            <a:r>
              <a:rPr dirty="0"/>
              <a:t> </a:t>
            </a:r>
            <a:r>
              <a:rPr dirty="0" err="1"/>
              <a:t>fournissent</a:t>
            </a:r>
            <a:r>
              <a:rPr dirty="0"/>
              <a:t> un </a:t>
            </a:r>
            <a:r>
              <a:rPr dirty="0" err="1"/>
              <a:t>contexte</a:t>
            </a:r>
            <a:r>
              <a:rPr dirty="0"/>
              <a:t> pour les données.</a:t>
            </a:r>
          </a:p>
          <a:p>
            <a:r>
              <a:rPr lang="nl-BE" dirty="0">
                <a:sym typeface="Wingdings" panose="05000000000000000000" pitchFamily="2" charset="2"/>
              </a:rPr>
              <a:t> </a:t>
            </a:r>
            <a:r>
              <a:rPr dirty="0"/>
              <a:t>Dans un SIG, </a:t>
            </a:r>
            <a:r>
              <a:rPr dirty="0" err="1"/>
              <a:t>l’analyse</a:t>
            </a:r>
            <a:r>
              <a:rPr dirty="0"/>
              <a:t> </a:t>
            </a:r>
            <a:r>
              <a:rPr dirty="0" err="1"/>
              <a:t>spatiale</a:t>
            </a:r>
            <a:r>
              <a:rPr dirty="0"/>
              <a:t> et la </a:t>
            </a:r>
            <a:r>
              <a:rPr dirty="0" err="1"/>
              <a:t>modélisation</a:t>
            </a:r>
            <a:r>
              <a:rPr dirty="0"/>
              <a:t> constituent la </a:t>
            </a:r>
            <a:r>
              <a:rPr dirty="0" err="1"/>
              <a:t>principale</a:t>
            </a:r>
            <a:r>
              <a:rPr dirty="0"/>
              <a:t> source </a:t>
            </a:r>
            <a:r>
              <a:rPr dirty="0" err="1"/>
              <a:t>d’information</a:t>
            </a:r>
            <a:r>
              <a:rPr dirty="0"/>
              <a:t>.</a:t>
            </a:r>
          </a:p>
          <a:p>
            <a:endParaRPr dirty="0"/>
          </a:p>
          <a:p>
            <a:r>
              <a:rPr dirty="0" err="1"/>
              <a:t>Analyse</a:t>
            </a:r>
            <a:r>
              <a:rPr dirty="0"/>
              <a:t> </a:t>
            </a:r>
            <a:r>
              <a:rPr dirty="0" err="1"/>
              <a:t>spatiale</a:t>
            </a:r>
            <a:r>
              <a:rPr dirty="0"/>
              <a:t> — ensemble de </a:t>
            </a:r>
            <a:r>
              <a:rPr dirty="0" err="1"/>
              <a:t>méthodes</a:t>
            </a:r>
            <a:r>
              <a:rPr dirty="0"/>
              <a:t> et </a:t>
            </a:r>
            <a:r>
              <a:rPr dirty="0" err="1"/>
              <a:t>d’outils</a:t>
            </a:r>
            <a:r>
              <a:rPr dirty="0"/>
              <a:t> </a:t>
            </a:r>
            <a:r>
              <a:rPr dirty="0" err="1"/>
              <a:t>permettant</a:t>
            </a:r>
            <a:r>
              <a:rPr dirty="0"/>
              <a:t> de </a:t>
            </a:r>
            <a:r>
              <a:rPr dirty="0" err="1"/>
              <a:t>réaliser</a:t>
            </a:r>
            <a:r>
              <a:rPr dirty="0"/>
              <a:t> des </a:t>
            </a:r>
            <a:r>
              <a:rPr dirty="0" err="1"/>
              <a:t>opérations</a:t>
            </a:r>
            <a:r>
              <a:rPr dirty="0"/>
              <a:t> sur les données </a:t>
            </a:r>
            <a:r>
              <a:rPr dirty="0" err="1"/>
              <a:t>géographiques</a:t>
            </a:r>
            <a:r>
              <a:rPr dirty="0"/>
              <a:t> </a:t>
            </a:r>
            <a:r>
              <a:rPr dirty="0" err="1"/>
              <a:t>afin</a:t>
            </a:r>
            <a:r>
              <a:rPr dirty="0"/>
              <a:t> </a:t>
            </a:r>
            <a:r>
              <a:rPr dirty="0" err="1"/>
              <a:t>d’obtenir</a:t>
            </a:r>
            <a:r>
              <a:rPr dirty="0"/>
              <a:t> des </a:t>
            </a:r>
            <a:r>
              <a:rPr dirty="0" err="1"/>
              <a:t>informations</a:t>
            </a:r>
            <a:r>
              <a:rPr dirty="0"/>
              <a:t> </a:t>
            </a:r>
            <a:r>
              <a:rPr dirty="0" err="1"/>
              <a:t>supplémentaires</a:t>
            </a:r>
            <a:r>
              <a:rPr dirty="0"/>
              <a:t>.</a:t>
            </a:r>
          </a:p>
        </p:txBody>
      </p:sp>
      <p:pic>
        <p:nvPicPr>
          <p:cNvPr id="4102" name="Picture 6" descr="Data information knowledge">
            <a:extLst>
              <a:ext uri="{FF2B5EF4-FFF2-40B4-BE49-F238E27FC236}">
                <a16:creationId xmlns:a16="http://schemas.microsoft.com/office/drawing/2014/main" id="{DFF9DE6F-805E-9304-9550-E7407A703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294" y="674073"/>
            <a:ext cx="8868482" cy="5626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DE81BA-1E11-6F79-33D7-A2AA86A2D935}"/>
              </a:ext>
            </a:extLst>
          </p:cNvPr>
          <p:cNvSpPr txBox="1"/>
          <p:nvPr/>
        </p:nvSpPr>
        <p:spPr>
          <a:xfrm>
            <a:off x="9136959" y="5906928"/>
            <a:ext cx="1194558" cy="276999"/>
          </a:xfrm>
          <a:prstGeom prst="rect">
            <a:avLst/>
          </a:prstGeom>
          <a:noFill/>
        </p:spPr>
        <p:txBody>
          <a:bodyPr wrap="none">
            <a:spAutoFit/>
          </a:bodyPr>
          <a:lstStyle/>
          <a:p>
            <a:pPr>
              <a:defRPr sz="1200"/>
            </a:pPr>
            <a:r>
              <a:t>Polyvalents, n.d.</a:t>
            </a:r>
            <a:endParaRPr sz="1200"/>
          </a:p>
        </p:txBody>
      </p:sp>
    </p:spTree>
    <p:extLst>
      <p:ext uri="{BB962C8B-B14F-4D97-AF65-F5344CB8AC3E}">
        <p14:creationId xmlns:p14="http://schemas.microsoft.com/office/powerpoint/2010/main" val="414512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wipe(down)">
                                      <p:cBhvr>
                                        <p:cTn id="7" dur="500"/>
                                        <p:tgtEl>
                                          <p:spTgt spid="410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5EF95D-E2FB-4E58-AD5B-4C658B24E779}">
  <ds:schemaRefs>
    <ds:schemaRef ds:uri="http://schemas.microsoft.com/office/2006/documentManagement/types"/>
    <ds:schemaRef ds:uri="http://www.w3.org/XML/1998/namespace"/>
    <ds:schemaRef ds:uri="e1e6af4f-30a2-4124-bed1-45dd3999ef10"/>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dd019a16-df2a-4af0-88e4-4d39dfd5c588"/>
    <ds:schemaRef ds:uri="http://purl.org/dc/dcmitype/"/>
  </ds:schemaRefs>
</ds:datastoreItem>
</file>

<file path=customXml/itemProps3.xml><?xml version="1.0" encoding="utf-8"?>
<ds:datastoreItem xmlns:ds="http://schemas.openxmlformats.org/officeDocument/2006/customXml" ds:itemID="{79139AC0-0BBD-4E6F-BBF2-9811819AE6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2648</Words>
  <Application>Microsoft Office PowerPoint</Application>
  <PresentationFormat>Widescreen</PresentationFormat>
  <Paragraphs>345</Paragraphs>
  <Slides>50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Aptos</vt:lpstr>
      <vt:lpstr>Arial</vt:lpstr>
      <vt:lpstr>Calibri</vt:lpstr>
      <vt:lpstr>Helvetica Neue</vt:lpstr>
      <vt:lpstr>Open Sans</vt:lpstr>
      <vt:lpstr>Poppins</vt:lpstr>
      <vt:lpstr>Poppins ExtraLight</vt:lpstr>
      <vt:lpstr>Wingdings</vt:lpstr>
      <vt:lpstr>SpaceSUITE</vt:lpstr>
      <vt:lpstr>Introduction au SIG</vt:lpstr>
      <vt:lpstr>Table des matières</vt:lpstr>
      <vt:lpstr>Objectifs d’apprentissage</vt:lpstr>
      <vt:lpstr>Qu’est-ce que le SIG?</vt:lpstr>
      <vt:lpstr>SIG </vt:lpstr>
      <vt:lpstr>Système d’information géographique</vt:lpstr>
      <vt:lpstr>Composants SIG</vt:lpstr>
      <vt:lpstr>Idée principale du SIG</vt:lpstr>
      <vt:lpstr>Données/informations</vt:lpstr>
      <vt:lpstr>Logiciel</vt:lpstr>
      <vt:lpstr>Domaines d’utilisation du SIG</vt:lpstr>
      <vt:lpstr>Avantages </vt:lpstr>
      <vt:lpstr>Définition et propriétés</vt:lpstr>
      <vt:lpstr>PowerPoint Presentation</vt:lpstr>
      <vt:lpstr>Données spatiales:</vt:lpstr>
      <vt:lpstr>Données spatiales:</vt:lpstr>
      <vt:lpstr>Modèle de données</vt:lpstr>
      <vt:lpstr>Modèle de représentation des données géographiques</vt:lpstr>
      <vt:lpstr>Vecteur</vt:lpstr>
      <vt:lpstr>Vecteur </vt:lpstr>
      <vt:lpstr>Vecteur </vt:lpstr>
      <vt:lpstr>Raster</vt:lpstr>
      <vt:lpstr>Raster</vt:lpstr>
      <vt:lpstr>Raster/Vector</vt:lpstr>
      <vt:lpstr>Raster</vt:lpstr>
      <vt:lpstr>SIG/CAD</vt:lpstr>
      <vt:lpstr>SIG &amp;CAD</vt:lpstr>
      <vt:lpstr>SIG &amp;CAD</vt:lpstr>
      <vt:lpstr>SIG: ajout de topologie</vt:lpstr>
      <vt:lpstr>Système de référence géographique</vt:lpstr>
      <vt:lpstr>Système de référence géographique</vt:lpstr>
      <vt:lpstr>Systèmes de référence spatiale</vt:lpstr>
      <vt:lpstr>Système de coordonnées géographiques</vt:lpstr>
      <vt:lpstr>Système de coordonnées projeté</vt:lpstr>
      <vt:lpstr>Système de coordonnées projeté</vt:lpstr>
      <vt:lpstr>Système de coordonnées projeté </vt:lpstr>
      <vt:lpstr>Système de coordonnées projeté </vt:lpstr>
      <vt:lpstr>Système de coordonnées projeté </vt:lpstr>
      <vt:lpstr>Analyse</vt:lpstr>
      <vt:lpstr>Attribuez une requête</vt:lpstr>
      <vt:lpstr>Questions spatiales</vt:lpstr>
      <vt:lpstr>PowerPoint Presentation</vt:lpstr>
      <vt:lpstr>Géotransformation</vt:lpstr>
      <vt:lpstr>Pratique</vt:lpstr>
      <vt:lpstr>Utilisation de QGIS</vt:lpstr>
      <vt:lpstr>PowerPoint Presentation</vt:lpstr>
      <vt:lpstr>Certaines règles</vt:lpstr>
      <vt:lpstr>Données</vt:lpstr>
      <vt:lpstr>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Evert Van Bever</cp:lastModifiedBy>
  <cp:revision>3</cp:revision>
  <dcterms:created xsi:type="dcterms:W3CDTF">2024-03-01T11:07:09Z</dcterms:created>
  <dcterms:modified xsi:type="dcterms:W3CDTF">2024-11-29T13:22:33Z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